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871" r:id="rId1"/>
  </p:sldMasterIdLst>
  <p:notesMasterIdLst>
    <p:notesMasterId r:id="rId4"/>
  </p:notesMasterIdLst>
  <p:sldIdLst>
    <p:sldId id="266" r:id="rId2"/>
    <p:sldId id="268" r:id="rId3"/>
  </p:sldIdLst>
  <p:sldSz cx="15047913" cy="10620375"/>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90" userDrawn="1">
          <p15:clr>
            <a:srgbClr val="A4A3A4"/>
          </p15:clr>
        </p15:guide>
        <p15:guide id="2" pos="47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9A5"/>
    <a:srgbClr val="BA501F"/>
    <a:srgbClr val="664724"/>
    <a:srgbClr val="A4723A"/>
    <a:srgbClr val="645226"/>
    <a:srgbClr val="EC6C00"/>
    <a:srgbClr val="EB6DA5"/>
    <a:srgbClr val="3E3A39"/>
    <a:srgbClr val="7EBF41"/>
    <a:srgbClr val="906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5" autoAdjust="0"/>
    <p:restoredTop sz="94660"/>
  </p:normalViewPr>
  <p:slideViewPr>
    <p:cSldViewPr snapToGrid="0">
      <p:cViewPr>
        <p:scale>
          <a:sx n="90" d="100"/>
          <a:sy n="90" d="100"/>
        </p:scale>
        <p:origin x="-1758" y="540"/>
      </p:cViewPr>
      <p:guideLst>
        <p:guide orient="horz" pos="3390"/>
        <p:guide pos="47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8837BE-4A4E-4B84-B6BE-BAB6455B20DD}" type="doc">
      <dgm:prSet loTypeId="urn:microsoft.com/office/officeart/2005/8/layout/pyramid1" loCatId="pyramid" qsTypeId="urn:microsoft.com/office/officeart/2005/8/quickstyle/simple1" qsCatId="simple" csTypeId="urn:microsoft.com/office/officeart/2005/8/colors/colorful4" csCatId="colorful" phldr="1"/>
      <dgm:spPr/>
    </dgm:pt>
    <dgm:pt modelId="{4AB93EF0-D71A-44A0-B0DD-22FB502CE3F5}">
      <dgm:prSet phldrT="[テキスト]" custT="1"/>
      <dgm:spPr>
        <a:solidFill>
          <a:srgbClr val="FFFF00"/>
        </a:solidFill>
      </dgm:spPr>
      <dgm:t>
        <a:bodyPr/>
        <a:lstStyle/>
        <a:p>
          <a:r>
            <a:rPr kumimoji="1" lang="ja-JP" altLang="en-US" sz="2000" dirty="0">
              <a:latin typeface="HG丸ｺﾞｼｯｸM-PRO" panose="020F0600000000000000" pitchFamily="50" charset="-128"/>
              <a:ea typeface="HG丸ｺﾞｼｯｸM-PRO" panose="020F0600000000000000" pitchFamily="50" charset="-128"/>
            </a:rPr>
            <a:t>軽</a:t>
          </a:r>
        </a:p>
      </dgm:t>
    </dgm:pt>
    <dgm:pt modelId="{7845F106-DB97-406C-A36C-4F3D1BE30C4E}" type="parTrans" cxnId="{318585F9-F42C-4490-B386-529D78F6265C}">
      <dgm:prSet/>
      <dgm:spPr/>
      <dgm:t>
        <a:bodyPr/>
        <a:lstStyle/>
        <a:p>
          <a:endParaRPr kumimoji="1" lang="ja-JP" altLang="en-US"/>
        </a:p>
      </dgm:t>
    </dgm:pt>
    <dgm:pt modelId="{B7A231C6-294E-442D-A0F9-7E32AC298CAE}" type="sibTrans" cxnId="{318585F9-F42C-4490-B386-529D78F6265C}">
      <dgm:prSet/>
      <dgm:spPr/>
      <dgm:t>
        <a:bodyPr/>
        <a:lstStyle/>
        <a:p>
          <a:endParaRPr kumimoji="1" lang="ja-JP" altLang="en-US"/>
        </a:p>
      </dgm:t>
    </dgm:pt>
    <dgm:pt modelId="{A60C559B-2AD9-4D2B-B391-FDB42033BF63}">
      <dgm:prSet phldrT="[テキスト]" custT="1"/>
      <dgm:spPr>
        <a:solidFill>
          <a:srgbClr val="FFC000"/>
        </a:solidFill>
      </dgm:spPr>
      <dgm:t>
        <a:bodyPr/>
        <a:lstStyle/>
        <a:p>
          <a:r>
            <a:rPr kumimoji="1" lang="ja-JP" altLang="en-US" sz="2000" dirty="0">
              <a:latin typeface="HG丸ｺﾞｼｯｸM-PRO" panose="020F0600000000000000" pitchFamily="50" charset="-128"/>
              <a:ea typeface="HG丸ｺﾞｼｯｸM-PRO" panose="020F0600000000000000" pitchFamily="50" charset="-128"/>
            </a:rPr>
            <a:t>中</a:t>
          </a:r>
        </a:p>
      </dgm:t>
    </dgm:pt>
    <dgm:pt modelId="{1BBBC4CD-EACF-4511-814D-C361CCEC928B}" type="parTrans" cxnId="{EE8665DF-2D06-4C88-8A65-AB6AE915BB3B}">
      <dgm:prSet/>
      <dgm:spPr/>
      <dgm:t>
        <a:bodyPr/>
        <a:lstStyle/>
        <a:p>
          <a:endParaRPr kumimoji="1" lang="ja-JP" altLang="en-US"/>
        </a:p>
      </dgm:t>
    </dgm:pt>
    <dgm:pt modelId="{3D4E21B6-BB44-40DD-B827-AF0F00BC581F}" type="sibTrans" cxnId="{EE8665DF-2D06-4C88-8A65-AB6AE915BB3B}">
      <dgm:prSet/>
      <dgm:spPr/>
      <dgm:t>
        <a:bodyPr/>
        <a:lstStyle/>
        <a:p>
          <a:endParaRPr kumimoji="1" lang="ja-JP" altLang="en-US"/>
        </a:p>
      </dgm:t>
    </dgm:pt>
    <dgm:pt modelId="{536B7017-8640-4411-9736-130A988F189B}">
      <dgm:prSet phldrT="[テキスト]" custT="1"/>
      <dgm:spPr>
        <a:solidFill>
          <a:srgbClr val="FF0000"/>
        </a:solidFill>
      </dgm:spPr>
      <dgm:t>
        <a:bodyPr/>
        <a:lstStyle/>
        <a:p>
          <a:r>
            <a:rPr kumimoji="1" lang="ja-JP" altLang="en-US" sz="2000" dirty="0">
              <a:latin typeface="HG丸ｺﾞｼｯｸM-PRO" panose="020F0600000000000000" pitchFamily="50" charset="-128"/>
              <a:ea typeface="HG丸ｺﾞｼｯｸM-PRO" panose="020F0600000000000000" pitchFamily="50" charset="-128"/>
            </a:rPr>
            <a:t>重</a:t>
          </a:r>
        </a:p>
      </dgm:t>
    </dgm:pt>
    <dgm:pt modelId="{A629CAFE-94A6-4931-916A-43601890E719}" type="parTrans" cxnId="{04ED73A1-59FF-4A36-8076-B887D08A3EEB}">
      <dgm:prSet/>
      <dgm:spPr/>
      <dgm:t>
        <a:bodyPr/>
        <a:lstStyle/>
        <a:p>
          <a:endParaRPr kumimoji="1" lang="ja-JP" altLang="en-US"/>
        </a:p>
      </dgm:t>
    </dgm:pt>
    <dgm:pt modelId="{1CC30018-4828-4451-AEFD-8194586E990A}" type="sibTrans" cxnId="{04ED73A1-59FF-4A36-8076-B887D08A3EEB}">
      <dgm:prSet/>
      <dgm:spPr/>
      <dgm:t>
        <a:bodyPr/>
        <a:lstStyle/>
        <a:p>
          <a:endParaRPr kumimoji="1" lang="ja-JP" altLang="en-US"/>
        </a:p>
      </dgm:t>
    </dgm:pt>
    <dgm:pt modelId="{3E130CA2-A96D-4EE2-A26E-89E671A1E520}" type="pres">
      <dgm:prSet presAssocID="{E88837BE-4A4E-4B84-B6BE-BAB6455B20DD}" presName="Name0" presStyleCnt="0">
        <dgm:presLayoutVars>
          <dgm:dir/>
          <dgm:animLvl val="lvl"/>
          <dgm:resizeHandles val="exact"/>
        </dgm:presLayoutVars>
      </dgm:prSet>
      <dgm:spPr/>
    </dgm:pt>
    <dgm:pt modelId="{C2AE5605-D5F7-4D8E-9850-D98D57F343EA}" type="pres">
      <dgm:prSet presAssocID="{4AB93EF0-D71A-44A0-B0DD-22FB502CE3F5}" presName="Name8" presStyleCnt="0"/>
      <dgm:spPr/>
    </dgm:pt>
    <dgm:pt modelId="{EF99E526-E2A4-48B8-A631-5C2F7EFF54D6}" type="pres">
      <dgm:prSet presAssocID="{4AB93EF0-D71A-44A0-B0DD-22FB502CE3F5}" presName="level" presStyleLbl="node1" presStyleIdx="0" presStyleCnt="3">
        <dgm:presLayoutVars>
          <dgm:chMax val="1"/>
          <dgm:bulletEnabled val="1"/>
        </dgm:presLayoutVars>
      </dgm:prSet>
      <dgm:spPr/>
    </dgm:pt>
    <dgm:pt modelId="{05328894-8568-4BC6-BF74-989F2FACDF8A}" type="pres">
      <dgm:prSet presAssocID="{4AB93EF0-D71A-44A0-B0DD-22FB502CE3F5}" presName="levelTx" presStyleLbl="revTx" presStyleIdx="0" presStyleCnt="0">
        <dgm:presLayoutVars>
          <dgm:chMax val="1"/>
          <dgm:bulletEnabled val="1"/>
        </dgm:presLayoutVars>
      </dgm:prSet>
      <dgm:spPr/>
    </dgm:pt>
    <dgm:pt modelId="{887DB71E-565D-4FED-8B4A-089C91F96283}" type="pres">
      <dgm:prSet presAssocID="{A60C559B-2AD9-4D2B-B391-FDB42033BF63}" presName="Name8" presStyleCnt="0"/>
      <dgm:spPr/>
    </dgm:pt>
    <dgm:pt modelId="{D491BE0A-3E68-43B7-8F2A-7D4718CE0BBE}" type="pres">
      <dgm:prSet presAssocID="{A60C559B-2AD9-4D2B-B391-FDB42033BF63}" presName="level" presStyleLbl="node1" presStyleIdx="1" presStyleCnt="3">
        <dgm:presLayoutVars>
          <dgm:chMax val="1"/>
          <dgm:bulletEnabled val="1"/>
        </dgm:presLayoutVars>
      </dgm:prSet>
      <dgm:spPr/>
    </dgm:pt>
    <dgm:pt modelId="{93D6C2BF-E3E1-4D2B-A2E6-6C7B19615BF6}" type="pres">
      <dgm:prSet presAssocID="{A60C559B-2AD9-4D2B-B391-FDB42033BF63}" presName="levelTx" presStyleLbl="revTx" presStyleIdx="0" presStyleCnt="0">
        <dgm:presLayoutVars>
          <dgm:chMax val="1"/>
          <dgm:bulletEnabled val="1"/>
        </dgm:presLayoutVars>
      </dgm:prSet>
      <dgm:spPr/>
    </dgm:pt>
    <dgm:pt modelId="{D3DFC0FF-E2FE-4124-90B4-8ED4B4AEB8BB}" type="pres">
      <dgm:prSet presAssocID="{536B7017-8640-4411-9736-130A988F189B}" presName="Name8" presStyleCnt="0"/>
      <dgm:spPr/>
    </dgm:pt>
    <dgm:pt modelId="{5696975B-C630-4E10-900B-AC2700A44077}" type="pres">
      <dgm:prSet presAssocID="{536B7017-8640-4411-9736-130A988F189B}" presName="level" presStyleLbl="node1" presStyleIdx="2" presStyleCnt="3" custLinFactY="100000" custLinFactNeighborX="10577" custLinFactNeighborY="135542">
        <dgm:presLayoutVars>
          <dgm:chMax val="1"/>
          <dgm:bulletEnabled val="1"/>
        </dgm:presLayoutVars>
      </dgm:prSet>
      <dgm:spPr/>
    </dgm:pt>
    <dgm:pt modelId="{67BCD737-0C2D-4DC6-AB04-221283185A37}" type="pres">
      <dgm:prSet presAssocID="{536B7017-8640-4411-9736-130A988F189B}" presName="levelTx" presStyleLbl="revTx" presStyleIdx="0" presStyleCnt="0">
        <dgm:presLayoutVars>
          <dgm:chMax val="1"/>
          <dgm:bulletEnabled val="1"/>
        </dgm:presLayoutVars>
      </dgm:prSet>
      <dgm:spPr/>
    </dgm:pt>
  </dgm:ptLst>
  <dgm:cxnLst>
    <dgm:cxn modelId="{A2E0A11E-6989-47D7-9F22-BEE470DF28F6}" type="presOf" srcId="{4AB93EF0-D71A-44A0-B0DD-22FB502CE3F5}" destId="{05328894-8568-4BC6-BF74-989F2FACDF8A}" srcOrd="1" destOrd="0" presId="urn:microsoft.com/office/officeart/2005/8/layout/pyramid1"/>
    <dgm:cxn modelId="{81ADD13D-52A5-4508-9A28-16B6FC5B0DD9}" type="presOf" srcId="{536B7017-8640-4411-9736-130A988F189B}" destId="{5696975B-C630-4E10-900B-AC2700A44077}" srcOrd="0" destOrd="0" presId="urn:microsoft.com/office/officeart/2005/8/layout/pyramid1"/>
    <dgm:cxn modelId="{AD708B45-A0B2-4F40-98D2-1BE479DB8E48}" type="presOf" srcId="{A60C559B-2AD9-4D2B-B391-FDB42033BF63}" destId="{93D6C2BF-E3E1-4D2B-A2E6-6C7B19615BF6}" srcOrd="1" destOrd="0" presId="urn:microsoft.com/office/officeart/2005/8/layout/pyramid1"/>
    <dgm:cxn modelId="{AA655155-02F1-4008-9BAA-0EF507A18269}" type="presOf" srcId="{A60C559B-2AD9-4D2B-B391-FDB42033BF63}" destId="{D491BE0A-3E68-43B7-8F2A-7D4718CE0BBE}" srcOrd="0" destOrd="0" presId="urn:microsoft.com/office/officeart/2005/8/layout/pyramid1"/>
    <dgm:cxn modelId="{04ED73A1-59FF-4A36-8076-B887D08A3EEB}" srcId="{E88837BE-4A4E-4B84-B6BE-BAB6455B20DD}" destId="{536B7017-8640-4411-9736-130A988F189B}" srcOrd="2" destOrd="0" parTransId="{A629CAFE-94A6-4931-916A-43601890E719}" sibTransId="{1CC30018-4828-4451-AEFD-8194586E990A}"/>
    <dgm:cxn modelId="{F5231AB7-532A-4675-A4A7-43864B638CE3}" type="presOf" srcId="{4AB93EF0-D71A-44A0-B0DD-22FB502CE3F5}" destId="{EF99E526-E2A4-48B8-A631-5C2F7EFF54D6}" srcOrd="0" destOrd="0" presId="urn:microsoft.com/office/officeart/2005/8/layout/pyramid1"/>
    <dgm:cxn modelId="{CCBF70DE-489F-4491-8A7B-ACAF4D1F4CBB}" type="presOf" srcId="{E88837BE-4A4E-4B84-B6BE-BAB6455B20DD}" destId="{3E130CA2-A96D-4EE2-A26E-89E671A1E520}" srcOrd="0" destOrd="0" presId="urn:microsoft.com/office/officeart/2005/8/layout/pyramid1"/>
    <dgm:cxn modelId="{EE8665DF-2D06-4C88-8A65-AB6AE915BB3B}" srcId="{E88837BE-4A4E-4B84-B6BE-BAB6455B20DD}" destId="{A60C559B-2AD9-4D2B-B391-FDB42033BF63}" srcOrd="1" destOrd="0" parTransId="{1BBBC4CD-EACF-4511-814D-C361CCEC928B}" sibTransId="{3D4E21B6-BB44-40DD-B827-AF0F00BC581F}"/>
    <dgm:cxn modelId="{0BAA9FF5-3C80-4614-996B-1927E86467AE}" type="presOf" srcId="{536B7017-8640-4411-9736-130A988F189B}" destId="{67BCD737-0C2D-4DC6-AB04-221283185A37}" srcOrd="1" destOrd="0" presId="urn:microsoft.com/office/officeart/2005/8/layout/pyramid1"/>
    <dgm:cxn modelId="{318585F9-F42C-4490-B386-529D78F6265C}" srcId="{E88837BE-4A4E-4B84-B6BE-BAB6455B20DD}" destId="{4AB93EF0-D71A-44A0-B0DD-22FB502CE3F5}" srcOrd="0" destOrd="0" parTransId="{7845F106-DB97-406C-A36C-4F3D1BE30C4E}" sibTransId="{B7A231C6-294E-442D-A0F9-7E32AC298CAE}"/>
    <dgm:cxn modelId="{7EACF1F3-A191-4FED-ADC5-323604546FB5}" type="presParOf" srcId="{3E130CA2-A96D-4EE2-A26E-89E671A1E520}" destId="{C2AE5605-D5F7-4D8E-9850-D98D57F343EA}" srcOrd="0" destOrd="0" presId="urn:microsoft.com/office/officeart/2005/8/layout/pyramid1"/>
    <dgm:cxn modelId="{6DC43F3C-B5E7-454A-9BDD-DCBB49091B48}" type="presParOf" srcId="{C2AE5605-D5F7-4D8E-9850-D98D57F343EA}" destId="{EF99E526-E2A4-48B8-A631-5C2F7EFF54D6}" srcOrd="0" destOrd="0" presId="urn:microsoft.com/office/officeart/2005/8/layout/pyramid1"/>
    <dgm:cxn modelId="{CB830E71-CA72-4D08-9EA0-9F579C429132}" type="presParOf" srcId="{C2AE5605-D5F7-4D8E-9850-D98D57F343EA}" destId="{05328894-8568-4BC6-BF74-989F2FACDF8A}" srcOrd="1" destOrd="0" presId="urn:microsoft.com/office/officeart/2005/8/layout/pyramid1"/>
    <dgm:cxn modelId="{24B81EE5-F2CC-4A07-8AAF-46A128197BEC}" type="presParOf" srcId="{3E130CA2-A96D-4EE2-A26E-89E671A1E520}" destId="{887DB71E-565D-4FED-8B4A-089C91F96283}" srcOrd="1" destOrd="0" presId="urn:microsoft.com/office/officeart/2005/8/layout/pyramid1"/>
    <dgm:cxn modelId="{42A09697-8B58-46D5-9164-19EEBB43515B}" type="presParOf" srcId="{887DB71E-565D-4FED-8B4A-089C91F96283}" destId="{D491BE0A-3E68-43B7-8F2A-7D4718CE0BBE}" srcOrd="0" destOrd="0" presId="urn:microsoft.com/office/officeart/2005/8/layout/pyramid1"/>
    <dgm:cxn modelId="{1F9BA3AF-A331-4FA7-9611-6C7A3540DEB7}" type="presParOf" srcId="{887DB71E-565D-4FED-8B4A-089C91F96283}" destId="{93D6C2BF-E3E1-4D2B-A2E6-6C7B19615BF6}" srcOrd="1" destOrd="0" presId="urn:microsoft.com/office/officeart/2005/8/layout/pyramid1"/>
    <dgm:cxn modelId="{C80BC876-DFD6-415D-A193-B0588C7FEFFB}" type="presParOf" srcId="{3E130CA2-A96D-4EE2-A26E-89E671A1E520}" destId="{D3DFC0FF-E2FE-4124-90B4-8ED4B4AEB8BB}" srcOrd="2" destOrd="0" presId="urn:microsoft.com/office/officeart/2005/8/layout/pyramid1"/>
    <dgm:cxn modelId="{B930F97E-DA2E-4D0B-8DEA-5E7C9CDBBBEB}" type="presParOf" srcId="{D3DFC0FF-E2FE-4124-90B4-8ED4B4AEB8BB}" destId="{5696975B-C630-4E10-900B-AC2700A44077}" srcOrd="0" destOrd="0" presId="urn:microsoft.com/office/officeart/2005/8/layout/pyramid1"/>
    <dgm:cxn modelId="{555F41B2-D693-4036-AF3B-DE2567C43CF0}" type="presParOf" srcId="{D3DFC0FF-E2FE-4124-90B4-8ED4B4AEB8BB}" destId="{67BCD737-0C2D-4DC6-AB04-221283185A3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5964A18-C5BD-437A-B3A8-FEAC01CA6BD8}" type="doc">
      <dgm:prSet loTypeId="urn:microsoft.com/office/officeart/2005/8/layout/matrix1" loCatId="matrix" qsTypeId="urn:microsoft.com/office/officeart/2005/8/quickstyle/simple1" qsCatId="simple" csTypeId="urn:microsoft.com/office/officeart/2005/8/colors/colorful5" csCatId="colorful" phldr="1"/>
      <dgm:spPr/>
      <dgm:t>
        <a:bodyPr/>
        <a:lstStyle/>
        <a:p>
          <a:endParaRPr kumimoji="1" lang="ja-JP" altLang="en-US"/>
        </a:p>
      </dgm:t>
    </dgm:pt>
    <dgm:pt modelId="{35BCA836-C626-411E-9172-A18256AE2C8E}">
      <dgm:prSet/>
      <dgm:spPr>
        <a:solidFill>
          <a:schemeClr val="bg1"/>
        </a:solidFill>
      </dgm:spPr>
      <dgm:t>
        <a:bodyPr/>
        <a:lstStyle/>
        <a:p>
          <a:endParaRPr lang="ja-JP" dirty="0"/>
        </a:p>
      </dgm:t>
    </dgm:pt>
    <dgm:pt modelId="{901346C7-D02B-4C84-A78F-404C876025CC}" type="parTrans" cxnId="{2C147A61-FFA9-477A-AD27-E9809767F16A}">
      <dgm:prSet/>
      <dgm:spPr/>
      <dgm:t>
        <a:bodyPr/>
        <a:lstStyle/>
        <a:p>
          <a:endParaRPr kumimoji="1" lang="ja-JP" altLang="en-US"/>
        </a:p>
      </dgm:t>
    </dgm:pt>
    <dgm:pt modelId="{5A5D5615-4AD1-47C1-8365-4F7F7E2AC714}" type="sibTrans" cxnId="{2C147A61-FFA9-477A-AD27-E9809767F16A}">
      <dgm:prSet/>
      <dgm:spPr/>
      <dgm:t>
        <a:bodyPr/>
        <a:lstStyle/>
        <a:p>
          <a:endParaRPr kumimoji="1" lang="ja-JP" altLang="en-US"/>
        </a:p>
      </dgm:t>
    </dgm:pt>
    <dgm:pt modelId="{A82E5F16-2165-4E10-89FB-A94D03BAEB37}">
      <dgm:prSet custT="1"/>
      <dgm:spPr/>
      <dgm:t>
        <a:bodyPr/>
        <a:lstStyle/>
        <a:p>
          <a:pPr algn="ctr"/>
          <a:r>
            <a:rPr lang="ja-JP" sz="1400" dirty="0">
              <a:solidFill>
                <a:schemeClr val="tx1"/>
              </a:solidFill>
              <a:latin typeface="HG丸ｺﾞｼｯｸM-PRO" panose="020F0600000000000000" pitchFamily="50" charset="-128"/>
              <a:ea typeface="HG丸ｺﾞｼｯｸM-PRO" panose="020F0600000000000000" pitchFamily="50" charset="-128"/>
            </a:rPr>
            <a:t>◆気温と湿度を気に</a:t>
          </a:r>
          <a:r>
            <a:rPr lang="ja-JP" altLang="en-US" sz="1400" dirty="0">
              <a:solidFill>
                <a:schemeClr val="tx1"/>
              </a:solidFill>
              <a:latin typeface="HG丸ｺﾞｼｯｸM-PRO" panose="020F0600000000000000" pitchFamily="50" charset="-128"/>
              <a:ea typeface="HG丸ｺﾞｼｯｸM-PRO" panose="020F0600000000000000" pitchFamily="50" charset="-128"/>
            </a:rPr>
            <a:t>する</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◆丈夫な体をつくる</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dgm:t>
    </dgm:pt>
    <dgm:pt modelId="{EF6062A8-7F0C-4D5E-9DAD-2B00A0EDEEAB}" type="parTrans" cxnId="{79CDC386-C306-4159-A537-0E68B0E99B49}">
      <dgm:prSet/>
      <dgm:spPr/>
      <dgm:t>
        <a:bodyPr/>
        <a:lstStyle/>
        <a:p>
          <a:endParaRPr kumimoji="1" lang="ja-JP" altLang="en-US"/>
        </a:p>
      </dgm:t>
    </dgm:pt>
    <dgm:pt modelId="{EA10A732-4BB0-4FF6-A5E9-F5C7D9C0CDD0}" type="sibTrans" cxnId="{79CDC386-C306-4159-A537-0E68B0E99B49}">
      <dgm:prSet/>
      <dgm:spPr/>
      <dgm:t>
        <a:bodyPr/>
        <a:lstStyle/>
        <a:p>
          <a:endParaRPr kumimoji="1" lang="ja-JP" altLang="en-US"/>
        </a:p>
      </dgm:t>
    </dgm:pt>
    <dgm:pt modelId="{958D629D-5995-47C4-BEAE-6C3BE4C91DCE}">
      <dgm:prSet custT="1"/>
      <dgm:spPr/>
      <dgm:t>
        <a:bodyPr/>
        <a:lstStyle/>
        <a:p>
          <a:pPr algn="ctr"/>
          <a:r>
            <a:rPr lang="ja-JP" sz="1400" dirty="0">
              <a:solidFill>
                <a:schemeClr val="tx1"/>
              </a:solidFill>
              <a:latin typeface="HG丸ｺﾞｼｯｸM-PRO" panose="020F0600000000000000" pitchFamily="50" charset="-128"/>
              <a:ea typeface="HG丸ｺﾞｼｯｸM-PRO" panose="020F0600000000000000" pitchFamily="50" charset="-128"/>
            </a:rPr>
            <a:t>◆衣服を工夫</a:t>
          </a:r>
          <a:r>
            <a:rPr lang="ja-JP" altLang="en-US" sz="1400" dirty="0">
              <a:solidFill>
                <a:schemeClr val="tx1"/>
              </a:solidFill>
              <a:latin typeface="HG丸ｺﾞｼｯｸM-PRO" panose="020F0600000000000000" pitchFamily="50" charset="-128"/>
              <a:ea typeface="HG丸ｺﾞｼｯｸM-PRO" panose="020F0600000000000000" pitchFamily="50" charset="-128"/>
            </a:rPr>
            <a:t>する</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◆充分な睡眠をとる</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dgm:t>
    </dgm:pt>
    <dgm:pt modelId="{2AFE9CC0-FB6F-4522-8B5A-427AE4573347}" type="parTrans" cxnId="{137ADA5B-7C9B-4FF9-8DBD-2E63697B7463}">
      <dgm:prSet/>
      <dgm:spPr/>
      <dgm:t>
        <a:bodyPr/>
        <a:lstStyle/>
        <a:p>
          <a:endParaRPr kumimoji="1" lang="ja-JP" altLang="en-US"/>
        </a:p>
      </dgm:t>
    </dgm:pt>
    <dgm:pt modelId="{1200CD00-6701-4420-ADCE-BA475A891AFE}" type="sibTrans" cxnId="{137ADA5B-7C9B-4FF9-8DBD-2E63697B7463}">
      <dgm:prSet/>
      <dgm:spPr/>
      <dgm:t>
        <a:bodyPr/>
        <a:lstStyle/>
        <a:p>
          <a:endParaRPr kumimoji="1" lang="ja-JP" altLang="en-US"/>
        </a:p>
      </dgm:t>
    </dgm:pt>
    <dgm:pt modelId="{5FB31C7D-91ED-4C01-8772-861E7C49847F}">
      <dgm:prSet custT="1"/>
      <dgm:spPr/>
      <dgm:t>
        <a:bodyP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◆水分をこまめに摂る</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◆体を冷やす</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dgm:t>
    </dgm:pt>
    <dgm:pt modelId="{BDE01978-7265-47C2-AF5D-DE46078C04AD}" type="parTrans" cxnId="{6E7CA0BB-2B8C-4587-8704-BAD8327B8F08}">
      <dgm:prSet/>
      <dgm:spPr/>
      <dgm:t>
        <a:bodyPr/>
        <a:lstStyle/>
        <a:p>
          <a:endParaRPr kumimoji="1" lang="ja-JP" altLang="en-US"/>
        </a:p>
      </dgm:t>
    </dgm:pt>
    <dgm:pt modelId="{A4EA8941-E905-490D-AFB7-F5C8BCCBE7C2}" type="sibTrans" cxnId="{6E7CA0BB-2B8C-4587-8704-BAD8327B8F08}">
      <dgm:prSet/>
      <dgm:spPr/>
      <dgm:t>
        <a:bodyPr/>
        <a:lstStyle/>
        <a:p>
          <a:endParaRPr kumimoji="1" lang="ja-JP" altLang="en-US"/>
        </a:p>
      </dgm:t>
    </dgm:pt>
    <dgm:pt modelId="{9652EF7B-E87F-4F19-9BD1-1515C265DB6F}">
      <dgm:prSet custT="1"/>
      <dgm:spPr/>
      <dgm:t>
        <a:bodyP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◆塩分をほどよく摂る</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◆涼しい場所・施設を利用する</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dgm:t>
    </dgm:pt>
    <dgm:pt modelId="{53DA271D-85BD-494A-8980-3A9D5C7CE09E}" type="parTrans" cxnId="{B8F1873E-9B84-47D6-8187-B21371B21950}">
      <dgm:prSet/>
      <dgm:spPr/>
      <dgm:t>
        <a:bodyPr/>
        <a:lstStyle/>
        <a:p>
          <a:endParaRPr kumimoji="1" lang="ja-JP" altLang="en-US"/>
        </a:p>
      </dgm:t>
    </dgm:pt>
    <dgm:pt modelId="{07BB7F07-9BA1-48E5-B3C2-6CB9A56347CD}" type="sibTrans" cxnId="{B8F1873E-9B84-47D6-8187-B21371B21950}">
      <dgm:prSet/>
      <dgm:spPr/>
      <dgm:t>
        <a:bodyPr/>
        <a:lstStyle/>
        <a:p>
          <a:endParaRPr kumimoji="1" lang="ja-JP" altLang="en-US"/>
        </a:p>
      </dgm:t>
    </dgm:pt>
    <dgm:pt modelId="{DFCF7091-2CCA-454C-96DB-797569F3CE37}">
      <dgm:prSet/>
      <dgm:spPr/>
    </dgm:pt>
    <dgm:pt modelId="{12A9C0E6-48BA-48CB-BCA1-FCEC146BA784}" type="parTrans" cxnId="{D35A5883-CD89-4517-B24F-74C18C699485}">
      <dgm:prSet/>
      <dgm:spPr/>
      <dgm:t>
        <a:bodyPr/>
        <a:lstStyle/>
        <a:p>
          <a:endParaRPr kumimoji="1" lang="ja-JP" altLang="en-US"/>
        </a:p>
      </dgm:t>
    </dgm:pt>
    <dgm:pt modelId="{C436C167-5424-45CE-9963-27D96818DC4E}" type="sibTrans" cxnId="{D35A5883-CD89-4517-B24F-74C18C699485}">
      <dgm:prSet/>
      <dgm:spPr/>
      <dgm:t>
        <a:bodyPr/>
        <a:lstStyle/>
        <a:p>
          <a:endParaRPr kumimoji="1" lang="ja-JP" altLang="en-US"/>
        </a:p>
      </dgm:t>
    </dgm:pt>
    <dgm:pt modelId="{6E244BC4-520A-43B8-A5A8-1DC4E4B44C81}" type="pres">
      <dgm:prSet presAssocID="{85964A18-C5BD-437A-B3A8-FEAC01CA6BD8}" presName="diagram" presStyleCnt="0">
        <dgm:presLayoutVars>
          <dgm:chMax val="1"/>
          <dgm:dir/>
          <dgm:animLvl val="ctr"/>
          <dgm:resizeHandles val="exact"/>
        </dgm:presLayoutVars>
      </dgm:prSet>
      <dgm:spPr/>
    </dgm:pt>
    <dgm:pt modelId="{BECD7615-B1AD-46BB-AF81-788DDF22B8A0}" type="pres">
      <dgm:prSet presAssocID="{85964A18-C5BD-437A-B3A8-FEAC01CA6BD8}" presName="matrix" presStyleCnt="0"/>
      <dgm:spPr/>
    </dgm:pt>
    <dgm:pt modelId="{33E359F1-20E5-4375-B0C9-6296A8EBE607}" type="pres">
      <dgm:prSet presAssocID="{85964A18-C5BD-437A-B3A8-FEAC01CA6BD8}" presName="tile1" presStyleLbl="node1" presStyleIdx="0" presStyleCnt="4"/>
      <dgm:spPr/>
    </dgm:pt>
    <dgm:pt modelId="{814677BE-EF81-4F55-83FE-B9E78D87E78D}" type="pres">
      <dgm:prSet presAssocID="{85964A18-C5BD-437A-B3A8-FEAC01CA6BD8}" presName="tile1text" presStyleLbl="node1" presStyleIdx="0" presStyleCnt="4">
        <dgm:presLayoutVars>
          <dgm:chMax val="0"/>
          <dgm:chPref val="0"/>
          <dgm:bulletEnabled val="1"/>
        </dgm:presLayoutVars>
      </dgm:prSet>
      <dgm:spPr/>
    </dgm:pt>
    <dgm:pt modelId="{C9DD77E9-FE4D-4CA7-AB6F-B24B3936C927}" type="pres">
      <dgm:prSet presAssocID="{85964A18-C5BD-437A-B3A8-FEAC01CA6BD8}" presName="tile2" presStyleLbl="node1" presStyleIdx="1" presStyleCnt="4"/>
      <dgm:spPr/>
    </dgm:pt>
    <dgm:pt modelId="{11B8BECB-22D8-4F89-978A-0FC8C17259B7}" type="pres">
      <dgm:prSet presAssocID="{85964A18-C5BD-437A-B3A8-FEAC01CA6BD8}" presName="tile2text" presStyleLbl="node1" presStyleIdx="1" presStyleCnt="4">
        <dgm:presLayoutVars>
          <dgm:chMax val="0"/>
          <dgm:chPref val="0"/>
          <dgm:bulletEnabled val="1"/>
        </dgm:presLayoutVars>
      </dgm:prSet>
      <dgm:spPr/>
    </dgm:pt>
    <dgm:pt modelId="{3E39BE8B-3807-440A-8BCC-6EC3FD054172}" type="pres">
      <dgm:prSet presAssocID="{85964A18-C5BD-437A-B3A8-FEAC01CA6BD8}" presName="tile3" presStyleLbl="node1" presStyleIdx="2" presStyleCnt="4"/>
      <dgm:spPr/>
    </dgm:pt>
    <dgm:pt modelId="{C6959B37-CE20-458E-A0BA-FF4F56B59381}" type="pres">
      <dgm:prSet presAssocID="{85964A18-C5BD-437A-B3A8-FEAC01CA6BD8}" presName="tile3text" presStyleLbl="node1" presStyleIdx="2" presStyleCnt="4">
        <dgm:presLayoutVars>
          <dgm:chMax val="0"/>
          <dgm:chPref val="0"/>
          <dgm:bulletEnabled val="1"/>
        </dgm:presLayoutVars>
      </dgm:prSet>
      <dgm:spPr/>
    </dgm:pt>
    <dgm:pt modelId="{FD8694C1-9347-4D4C-A76D-1CE13919D2D5}" type="pres">
      <dgm:prSet presAssocID="{85964A18-C5BD-437A-B3A8-FEAC01CA6BD8}" presName="tile4" presStyleLbl="node1" presStyleIdx="3" presStyleCnt="4"/>
      <dgm:spPr/>
    </dgm:pt>
    <dgm:pt modelId="{BC4FFFCE-AF21-445B-98B4-0C2D364415C3}" type="pres">
      <dgm:prSet presAssocID="{85964A18-C5BD-437A-B3A8-FEAC01CA6BD8}" presName="tile4text" presStyleLbl="node1" presStyleIdx="3" presStyleCnt="4">
        <dgm:presLayoutVars>
          <dgm:chMax val="0"/>
          <dgm:chPref val="0"/>
          <dgm:bulletEnabled val="1"/>
        </dgm:presLayoutVars>
      </dgm:prSet>
      <dgm:spPr/>
    </dgm:pt>
    <dgm:pt modelId="{DF2EDA88-BDF8-4C6C-A5B8-738CBAD436DD}" type="pres">
      <dgm:prSet presAssocID="{85964A18-C5BD-437A-B3A8-FEAC01CA6BD8}" presName="centerTile" presStyleLbl="fgShp" presStyleIdx="0" presStyleCnt="1" custScaleX="228317">
        <dgm:presLayoutVars>
          <dgm:chMax val="0"/>
          <dgm:chPref val="0"/>
        </dgm:presLayoutVars>
      </dgm:prSet>
      <dgm:spPr/>
    </dgm:pt>
  </dgm:ptLst>
  <dgm:cxnLst>
    <dgm:cxn modelId="{A82E3308-C2E4-450D-AEC7-AA38FAFDC3A6}" type="presOf" srcId="{9652EF7B-E87F-4F19-9BD1-1515C265DB6F}" destId="{BC4FFFCE-AF21-445B-98B4-0C2D364415C3}" srcOrd="1" destOrd="0" presId="urn:microsoft.com/office/officeart/2005/8/layout/matrix1"/>
    <dgm:cxn modelId="{4F36A32F-5F2B-4113-8F24-F5BF85B56E56}" type="presOf" srcId="{5FB31C7D-91ED-4C01-8772-861E7C49847F}" destId="{C6959B37-CE20-458E-A0BA-FF4F56B59381}" srcOrd="1" destOrd="0" presId="urn:microsoft.com/office/officeart/2005/8/layout/matrix1"/>
    <dgm:cxn modelId="{B8F1873E-9B84-47D6-8187-B21371B21950}" srcId="{35BCA836-C626-411E-9172-A18256AE2C8E}" destId="{9652EF7B-E87F-4F19-9BD1-1515C265DB6F}" srcOrd="3" destOrd="0" parTransId="{53DA271D-85BD-494A-8980-3A9D5C7CE09E}" sibTransId="{07BB7F07-9BA1-48E5-B3C2-6CB9A56347CD}"/>
    <dgm:cxn modelId="{137ADA5B-7C9B-4FF9-8DBD-2E63697B7463}" srcId="{35BCA836-C626-411E-9172-A18256AE2C8E}" destId="{958D629D-5995-47C4-BEAE-6C3BE4C91DCE}" srcOrd="1" destOrd="0" parTransId="{2AFE9CC0-FB6F-4522-8B5A-427AE4573347}" sibTransId="{1200CD00-6701-4420-ADCE-BA475A891AFE}"/>
    <dgm:cxn modelId="{2C147A61-FFA9-477A-AD27-E9809767F16A}" srcId="{85964A18-C5BD-437A-B3A8-FEAC01CA6BD8}" destId="{35BCA836-C626-411E-9172-A18256AE2C8E}" srcOrd="0" destOrd="0" parTransId="{901346C7-D02B-4C84-A78F-404C876025CC}" sibTransId="{5A5D5615-4AD1-47C1-8365-4F7F7E2AC714}"/>
    <dgm:cxn modelId="{D35A5883-CD89-4517-B24F-74C18C699485}" srcId="{35BCA836-C626-411E-9172-A18256AE2C8E}" destId="{DFCF7091-2CCA-454C-96DB-797569F3CE37}" srcOrd="4" destOrd="0" parTransId="{12A9C0E6-48BA-48CB-BCA1-FCEC146BA784}" sibTransId="{C436C167-5424-45CE-9963-27D96818DC4E}"/>
    <dgm:cxn modelId="{79CDC386-C306-4159-A537-0E68B0E99B49}" srcId="{35BCA836-C626-411E-9172-A18256AE2C8E}" destId="{A82E5F16-2165-4E10-89FB-A94D03BAEB37}" srcOrd="0" destOrd="0" parTransId="{EF6062A8-7F0C-4D5E-9DAD-2B00A0EDEEAB}" sibTransId="{EA10A732-4BB0-4FF6-A5E9-F5C7D9C0CDD0}"/>
    <dgm:cxn modelId="{1AFF9898-0A23-4025-A594-25B2526CFFC5}" type="presOf" srcId="{A82E5F16-2165-4E10-89FB-A94D03BAEB37}" destId="{814677BE-EF81-4F55-83FE-B9E78D87E78D}" srcOrd="1" destOrd="0" presId="urn:microsoft.com/office/officeart/2005/8/layout/matrix1"/>
    <dgm:cxn modelId="{48FE75A9-3A8B-4DFB-A5A8-201AE0CB6DEE}" type="presOf" srcId="{958D629D-5995-47C4-BEAE-6C3BE4C91DCE}" destId="{C9DD77E9-FE4D-4CA7-AB6F-B24B3936C927}" srcOrd="0" destOrd="0" presId="urn:microsoft.com/office/officeart/2005/8/layout/matrix1"/>
    <dgm:cxn modelId="{6E7CA0BB-2B8C-4587-8704-BAD8327B8F08}" srcId="{35BCA836-C626-411E-9172-A18256AE2C8E}" destId="{5FB31C7D-91ED-4C01-8772-861E7C49847F}" srcOrd="2" destOrd="0" parTransId="{BDE01978-7265-47C2-AF5D-DE46078C04AD}" sibTransId="{A4EA8941-E905-490D-AFB7-F5C8BCCBE7C2}"/>
    <dgm:cxn modelId="{C388A6CF-6232-4649-9D2D-2A45DA0D62AC}" type="presOf" srcId="{A82E5F16-2165-4E10-89FB-A94D03BAEB37}" destId="{33E359F1-20E5-4375-B0C9-6296A8EBE607}" srcOrd="0" destOrd="0" presId="urn:microsoft.com/office/officeart/2005/8/layout/matrix1"/>
    <dgm:cxn modelId="{705475D4-B6F3-4F28-9E69-DF96041EDAF4}" type="presOf" srcId="{85964A18-C5BD-437A-B3A8-FEAC01CA6BD8}" destId="{6E244BC4-520A-43B8-A5A8-1DC4E4B44C81}" srcOrd="0" destOrd="0" presId="urn:microsoft.com/office/officeart/2005/8/layout/matrix1"/>
    <dgm:cxn modelId="{AB0329DB-C333-4CC7-A652-A472755F98FE}" type="presOf" srcId="{958D629D-5995-47C4-BEAE-6C3BE4C91DCE}" destId="{11B8BECB-22D8-4F89-978A-0FC8C17259B7}" srcOrd="1" destOrd="0" presId="urn:microsoft.com/office/officeart/2005/8/layout/matrix1"/>
    <dgm:cxn modelId="{F863D0DF-C2B7-4F65-B57E-723288196042}" type="presOf" srcId="{9652EF7B-E87F-4F19-9BD1-1515C265DB6F}" destId="{FD8694C1-9347-4D4C-A76D-1CE13919D2D5}" srcOrd="0" destOrd="0" presId="urn:microsoft.com/office/officeart/2005/8/layout/matrix1"/>
    <dgm:cxn modelId="{2BD424E2-F59E-47B3-9FE5-6F0FEEB68733}" type="presOf" srcId="{35BCA836-C626-411E-9172-A18256AE2C8E}" destId="{DF2EDA88-BDF8-4C6C-A5B8-738CBAD436DD}" srcOrd="0" destOrd="0" presId="urn:microsoft.com/office/officeart/2005/8/layout/matrix1"/>
    <dgm:cxn modelId="{B992C3FC-832C-4EAF-9E2F-F80071E29ED8}" type="presOf" srcId="{5FB31C7D-91ED-4C01-8772-861E7C49847F}" destId="{3E39BE8B-3807-440A-8BCC-6EC3FD054172}" srcOrd="0" destOrd="0" presId="urn:microsoft.com/office/officeart/2005/8/layout/matrix1"/>
    <dgm:cxn modelId="{D2347977-C7F0-4C1A-BA48-8A5C64A41B3B}" type="presParOf" srcId="{6E244BC4-520A-43B8-A5A8-1DC4E4B44C81}" destId="{BECD7615-B1AD-46BB-AF81-788DDF22B8A0}" srcOrd="0" destOrd="0" presId="urn:microsoft.com/office/officeart/2005/8/layout/matrix1"/>
    <dgm:cxn modelId="{9B32344C-0982-428D-AEBF-520A3FE08D20}" type="presParOf" srcId="{BECD7615-B1AD-46BB-AF81-788DDF22B8A0}" destId="{33E359F1-20E5-4375-B0C9-6296A8EBE607}" srcOrd="0" destOrd="0" presId="urn:microsoft.com/office/officeart/2005/8/layout/matrix1"/>
    <dgm:cxn modelId="{B00D423C-BD9B-4573-98B6-43B2893A4680}" type="presParOf" srcId="{BECD7615-B1AD-46BB-AF81-788DDF22B8A0}" destId="{814677BE-EF81-4F55-83FE-B9E78D87E78D}" srcOrd="1" destOrd="0" presId="urn:microsoft.com/office/officeart/2005/8/layout/matrix1"/>
    <dgm:cxn modelId="{0B02B400-085F-4097-A00A-D63474D3F633}" type="presParOf" srcId="{BECD7615-B1AD-46BB-AF81-788DDF22B8A0}" destId="{C9DD77E9-FE4D-4CA7-AB6F-B24B3936C927}" srcOrd="2" destOrd="0" presId="urn:microsoft.com/office/officeart/2005/8/layout/matrix1"/>
    <dgm:cxn modelId="{E55869E7-C525-4135-8B82-D8CE2DA77FDD}" type="presParOf" srcId="{BECD7615-B1AD-46BB-AF81-788DDF22B8A0}" destId="{11B8BECB-22D8-4F89-978A-0FC8C17259B7}" srcOrd="3" destOrd="0" presId="urn:microsoft.com/office/officeart/2005/8/layout/matrix1"/>
    <dgm:cxn modelId="{E590AB01-B2DA-40C0-BBB4-9177249D86C5}" type="presParOf" srcId="{BECD7615-B1AD-46BB-AF81-788DDF22B8A0}" destId="{3E39BE8B-3807-440A-8BCC-6EC3FD054172}" srcOrd="4" destOrd="0" presId="urn:microsoft.com/office/officeart/2005/8/layout/matrix1"/>
    <dgm:cxn modelId="{4F54D373-6069-49F4-AE63-162BE737AF01}" type="presParOf" srcId="{BECD7615-B1AD-46BB-AF81-788DDF22B8A0}" destId="{C6959B37-CE20-458E-A0BA-FF4F56B59381}" srcOrd="5" destOrd="0" presId="urn:microsoft.com/office/officeart/2005/8/layout/matrix1"/>
    <dgm:cxn modelId="{9C17AE50-AFED-4285-8008-CAA22FF89048}" type="presParOf" srcId="{BECD7615-B1AD-46BB-AF81-788DDF22B8A0}" destId="{FD8694C1-9347-4D4C-A76D-1CE13919D2D5}" srcOrd="6" destOrd="0" presId="urn:microsoft.com/office/officeart/2005/8/layout/matrix1"/>
    <dgm:cxn modelId="{46234973-C8CB-480A-A631-34450C01C5B0}" type="presParOf" srcId="{BECD7615-B1AD-46BB-AF81-788DDF22B8A0}" destId="{BC4FFFCE-AF21-445B-98B4-0C2D364415C3}" srcOrd="7" destOrd="0" presId="urn:microsoft.com/office/officeart/2005/8/layout/matrix1"/>
    <dgm:cxn modelId="{9070B774-6A8B-4846-AA6E-FE8BCFF1E046}" type="presParOf" srcId="{6E244BC4-520A-43B8-A5A8-1DC4E4B44C81}" destId="{DF2EDA88-BDF8-4C6C-A5B8-738CBAD436DD}" srcOrd="1" destOrd="0" presId="urn:microsoft.com/office/officeart/2005/8/layout/matrix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9E526-E2A4-48B8-A631-5C2F7EFF54D6}">
      <dsp:nvSpPr>
        <dsp:cNvPr id="0" name=""/>
        <dsp:cNvSpPr/>
      </dsp:nvSpPr>
      <dsp:spPr>
        <a:xfrm>
          <a:off x="833810" y="0"/>
          <a:ext cx="833810" cy="643629"/>
        </a:xfrm>
        <a:prstGeom prst="trapezoid">
          <a:avLst>
            <a:gd name="adj" fmla="val 64774"/>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latin typeface="HG丸ｺﾞｼｯｸM-PRO" panose="020F0600000000000000" pitchFamily="50" charset="-128"/>
              <a:ea typeface="HG丸ｺﾞｼｯｸM-PRO" panose="020F0600000000000000" pitchFamily="50" charset="-128"/>
            </a:rPr>
            <a:t>軽</a:t>
          </a:r>
        </a:p>
      </dsp:txBody>
      <dsp:txXfrm>
        <a:off x="833810" y="0"/>
        <a:ext cx="833810" cy="643629"/>
      </dsp:txXfrm>
    </dsp:sp>
    <dsp:sp modelId="{D491BE0A-3E68-43B7-8F2A-7D4718CE0BBE}">
      <dsp:nvSpPr>
        <dsp:cNvPr id="0" name=""/>
        <dsp:cNvSpPr/>
      </dsp:nvSpPr>
      <dsp:spPr>
        <a:xfrm>
          <a:off x="416905" y="643629"/>
          <a:ext cx="1667620" cy="643629"/>
        </a:xfrm>
        <a:prstGeom prst="trapezoid">
          <a:avLst>
            <a:gd name="adj" fmla="val 64774"/>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latin typeface="HG丸ｺﾞｼｯｸM-PRO" panose="020F0600000000000000" pitchFamily="50" charset="-128"/>
              <a:ea typeface="HG丸ｺﾞｼｯｸM-PRO" panose="020F0600000000000000" pitchFamily="50" charset="-128"/>
            </a:rPr>
            <a:t>中</a:t>
          </a:r>
        </a:p>
      </dsp:txBody>
      <dsp:txXfrm>
        <a:off x="708738" y="643629"/>
        <a:ext cx="1083953" cy="643629"/>
      </dsp:txXfrm>
    </dsp:sp>
    <dsp:sp modelId="{5696975B-C630-4E10-900B-AC2700A44077}">
      <dsp:nvSpPr>
        <dsp:cNvPr id="0" name=""/>
        <dsp:cNvSpPr/>
      </dsp:nvSpPr>
      <dsp:spPr>
        <a:xfrm>
          <a:off x="0" y="1287259"/>
          <a:ext cx="2501431" cy="643629"/>
        </a:xfrm>
        <a:prstGeom prst="trapezoid">
          <a:avLst>
            <a:gd name="adj" fmla="val 64774"/>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latin typeface="HG丸ｺﾞｼｯｸM-PRO" panose="020F0600000000000000" pitchFamily="50" charset="-128"/>
              <a:ea typeface="HG丸ｺﾞｼｯｸM-PRO" panose="020F0600000000000000" pitchFamily="50" charset="-128"/>
            </a:rPr>
            <a:t>重</a:t>
          </a:r>
        </a:p>
      </dsp:txBody>
      <dsp:txXfrm>
        <a:off x="437750" y="1287259"/>
        <a:ext cx="1625930" cy="6436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359F1-20E5-4375-B0C9-6296A8EBE607}">
      <dsp:nvSpPr>
        <dsp:cNvPr id="0" name=""/>
        <dsp:cNvSpPr/>
      </dsp:nvSpPr>
      <dsp:spPr>
        <a:xfrm rot="16200000">
          <a:off x="998218" y="-998218"/>
          <a:ext cx="1129771" cy="3126208"/>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ja-JP" sz="1400" kern="1200" dirty="0">
              <a:solidFill>
                <a:schemeClr val="tx1"/>
              </a:solidFill>
              <a:latin typeface="HG丸ｺﾞｼｯｸM-PRO" panose="020F0600000000000000" pitchFamily="50" charset="-128"/>
              <a:ea typeface="HG丸ｺﾞｼｯｸM-PRO" panose="020F0600000000000000" pitchFamily="50" charset="-128"/>
            </a:rPr>
            <a:t>◆気温と湿度を気に</a:t>
          </a:r>
          <a:r>
            <a:rPr lang="ja-JP" altLang="en-US" sz="1400" kern="1200" dirty="0">
              <a:solidFill>
                <a:schemeClr val="tx1"/>
              </a:solidFill>
              <a:latin typeface="HG丸ｺﾞｼｯｸM-PRO" panose="020F0600000000000000" pitchFamily="50" charset="-128"/>
              <a:ea typeface="HG丸ｺﾞｼｯｸM-PRO" panose="020F0600000000000000" pitchFamily="50" charset="-128"/>
            </a:rPr>
            <a:t>する</a:t>
          </a:r>
          <a:endParaRPr lang="en-US" altLang="ja-JP" sz="1400" kern="1200" dirty="0">
            <a:solidFill>
              <a:schemeClr val="tx1"/>
            </a:solidFill>
            <a:latin typeface="HG丸ｺﾞｼｯｸM-PRO" panose="020F0600000000000000" pitchFamily="50" charset="-128"/>
            <a:ea typeface="HG丸ｺﾞｼｯｸM-PRO" panose="020F0600000000000000" pitchFamily="50" charset="-128"/>
          </a:endParaRPr>
        </a:p>
        <a:p>
          <a:pPr marL="0" lvl="0" indent="0" algn="ctr" defTabSz="622300">
            <a:lnSpc>
              <a:spcPct val="90000"/>
            </a:lnSpc>
            <a:spcBef>
              <a:spcPct val="0"/>
            </a:spcBef>
            <a:spcAft>
              <a:spcPct val="35000"/>
            </a:spcAft>
            <a:buNone/>
          </a:pPr>
          <a:r>
            <a:rPr lang="ja-JP" altLang="en-US" sz="1400" kern="1200" dirty="0">
              <a:solidFill>
                <a:schemeClr val="tx1"/>
              </a:solidFill>
              <a:latin typeface="HG丸ｺﾞｼｯｸM-PRO" panose="020F0600000000000000" pitchFamily="50" charset="-128"/>
              <a:ea typeface="HG丸ｺﾞｼｯｸM-PRO" panose="020F0600000000000000" pitchFamily="50" charset="-128"/>
            </a:rPr>
            <a:t>◆丈夫な体をつくる</a:t>
          </a:r>
          <a:endParaRPr kumimoji="1" lang="ja-JP" altLang="en-US" sz="1400" kern="1200" dirty="0">
            <a:solidFill>
              <a:schemeClr val="tx1"/>
            </a:solidFill>
            <a:latin typeface="HG丸ｺﾞｼｯｸM-PRO" panose="020F0600000000000000" pitchFamily="50" charset="-128"/>
            <a:ea typeface="HG丸ｺﾞｼｯｸM-PRO" panose="020F0600000000000000" pitchFamily="50" charset="-128"/>
          </a:endParaRPr>
        </a:p>
      </dsp:txBody>
      <dsp:txXfrm rot="5400000">
        <a:off x="0" y="0"/>
        <a:ext cx="3126208" cy="847328"/>
      </dsp:txXfrm>
    </dsp:sp>
    <dsp:sp modelId="{C9DD77E9-FE4D-4CA7-AB6F-B24B3936C927}">
      <dsp:nvSpPr>
        <dsp:cNvPr id="0" name=""/>
        <dsp:cNvSpPr/>
      </dsp:nvSpPr>
      <dsp:spPr>
        <a:xfrm>
          <a:off x="3126208" y="0"/>
          <a:ext cx="3126208" cy="1129771"/>
        </a:xfrm>
        <a:prstGeom prst="round1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ja-JP" sz="1400" kern="1200" dirty="0">
              <a:solidFill>
                <a:schemeClr val="tx1"/>
              </a:solidFill>
              <a:latin typeface="HG丸ｺﾞｼｯｸM-PRO" panose="020F0600000000000000" pitchFamily="50" charset="-128"/>
              <a:ea typeface="HG丸ｺﾞｼｯｸM-PRO" panose="020F0600000000000000" pitchFamily="50" charset="-128"/>
            </a:rPr>
            <a:t>◆衣服を工夫</a:t>
          </a:r>
          <a:r>
            <a:rPr lang="ja-JP" altLang="en-US" sz="1400" kern="1200" dirty="0">
              <a:solidFill>
                <a:schemeClr val="tx1"/>
              </a:solidFill>
              <a:latin typeface="HG丸ｺﾞｼｯｸM-PRO" panose="020F0600000000000000" pitchFamily="50" charset="-128"/>
              <a:ea typeface="HG丸ｺﾞｼｯｸM-PRO" panose="020F0600000000000000" pitchFamily="50" charset="-128"/>
            </a:rPr>
            <a:t>する</a:t>
          </a:r>
          <a:endParaRPr lang="en-US" altLang="ja-JP" sz="1400" kern="1200" dirty="0">
            <a:solidFill>
              <a:schemeClr val="tx1"/>
            </a:solidFill>
            <a:latin typeface="HG丸ｺﾞｼｯｸM-PRO" panose="020F0600000000000000" pitchFamily="50" charset="-128"/>
            <a:ea typeface="HG丸ｺﾞｼｯｸM-PRO" panose="020F0600000000000000" pitchFamily="50" charset="-128"/>
          </a:endParaRPr>
        </a:p>
        <a:p>
          <a:pPr marL="0" lvl="0" indent="0" algn="ctr" defTabSz="622300">
            <a:lnSpc>
              <a:spcPct val="90000"/>
            </a:lnSpc>
            <a:spcBef>
              <a:spcPct val="0"/>
            </a:spcBef>
            <a:spcAft>
              <a:spcPct val="35000"/>
            </a:spcAft>
            <a:buNone/>
          </a:pPr>
          <a:r>
            <a:rPr lang="ja-JP" altLang="en-US" sz="1400" kern="1200" dirty="0">
              <a:solidFill>
                <a:schemeClr val="tx1"/>
              </a:solidFill>
              <a:latin typeface="HG丸ｺﾞｼｯｸM-PRO" panose="020F0600000000000000" pitchFamily="50" charset="-128"/>
              <a:ea typeface="HG丸ｺﾞｼｯｸM-PRO" panose="020F0600000000000000" pitchFamily="50" charset="-128"/>
            </a:rPr>
            <a:t>◆充分な睡眠をとる</a:t>
          </a:r>
          <a:endParaRPr kumimoji="1" lang="ja-JP" altLang="en-US" sz="1400" kern="1200" dirty="0">
            <a:solidFill>
              <a:schemeClr val="tx1"/>
            </a:solidFill>
            <a:latin typeface="HG丸ｺﾞｼｯｸM-PRO" panose="020F0600000000000000" pitchFamily="50" charset="-128"/>
            <a:ea typeface="HG丸ｺﾞｼｯｸM-PRO" panose="020F0600000000000000" pitchFamily="50" charset="-128"/>
          </a:endParaRPr>
        </a:p>
      </dsp:txBody>
      <dsp:txXfrm>
        <a:off x="3126208" y="0"/>
        <a:ext cx="3126208" cy="847328"/>
      </dsp:txXfrm>
    </dsp:sp>
    <dsp:sp modelId="{3E39BE8B-3807-440A-8BCC-6EC3FD054172}">
      <dsp:nvSpPr>
        <dsp:cNvPr id="0" name=""/>
        <dsp:cNvSpPr/>
      </dsp:nvSpPr>
      <dsp:spPr>
        <a:xfrm rot="10800000">
          <a:off x="0" y="1129771"/>
          <a:ext cx="3126208" cy="1129771"/>
        </a:xfrm>
        <a:prstGeom prst="round1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ja-JP" altLang="en-US" sz="1400" kern="1200" dirty="0">
              <a:solidFill>
                <a:schemeClr val="tx1"/>
              </a:solidFill>
              <a:latin typeface="HG丸ｺﾞｼｯｸM-PRO" panose="020F0600000000000000" pitchFamily="50" charset="-128"/>
              <a:ea typeface="HG丸ｺﾞｼｯｸM-PRO" panose="020F0600000000000000" pitchFamily="50" charset="-128"/>
            </a:rPr>
            <a:t>◆水分をこまめに摂る</a:t>
          </a:r>
          <a:endParaRPr lang="en-US" altLang="ja-JP" sz="1400" kern="1200" dirty="0">
            <a:solidFill>
              <a:schemeClr val="tx1"/>
            </a:solidFill>
            <a:latin typeface="HG丸ｺﾞｼｯｸM-PRO" panose="020F0600000000000000" pitchFamily="50" charset="-128"/>
            <a:ea typeface="HG丸ｺﾞｼｯｸM-PRO" panose="020F0600000000000000" pitchFamily="50" charset="-128"/>
          </a:endParaRPr>
        </a:p>
        <a:p>
          <a:pPr marL="0" lvl="0" indent="0" algn="ctr" defTabSz="622300">
            <a:lnSpc>
              <a:spcPct val="90000"/>
            </a:lnSpc>
            <a:spcBef>
              <a:spcPct val="0"/>
            </a:spcBef>
            <a:spcAft>
              <a:spcPct val="35000"/>
            </a:spcAft>
            <a:buNone/>
          </a:pPr>
          <a:r>
            <a:rPr lang="ja-JP" altLang="en-US" sz="1400" kern="1200" dirty="0">
              <a:solidFill>
                <a:schemeClr val="tx1"/>
              </a:solidFill>
              <a:latin typeface="HG丸ｺﾞｼｯｸM-PRO" panose="020F0600000000000000" pitchFamily="50" charset="-128"/>
              <a:ea typeface="HG丸ｺﾞｼｯｸM-PRO" panose="020F0600000000000000" pitchFamily="50" charset="-128"/>
            </a:rPr>
            <a:t>◆体を冷やす</a:t>
          </a:r>
          <a:endParaRPr kumimoji="1" lang="ja-JP" altLang="en-US" sz="1400" kern="1200" dirty="0">
            <a:solidFill>
              <a:schemeClr val="tx1"/>
            </a:solidFill>
            <a:latin typeface="HG丸ｺﾞｼｯｸM-PRO" panose="020F0600000000000000" pitchFamily="50" charset="-128"/>
            <a:ea typeface="HG丸ｺﾞｼｯｸM-PRO" panose="020F0600000000000000" pitchFamily="50" charset="-128"/>
          </a:endParaRPr>
        </a:p>
      </dsp:txBody>
      <dsp:txXfrm rot="10800000">
        <a:off x="0" y="1412213"/>
        <a:ext cx="3126208" cy="847328"/>
      </dsp:txXfrm>
    </dsp:sp>
    <dsp:sp modelId="{FD8694C1-9347-4D4C-A76D-1CE13919D2D5}">
      <dsp:nvSpPr>
        <dsp:cNvPr id="0" name=""/>
        <dsp:cNvSpPr/>
      </dsp:nvSpPr>
      <dsp:spPr>
        <a:xfrm rot="5400000">
          <a:off x="4124427" y="131552"/>
          <a:ext cx="1129771" cy="3126208"/>
        </a:xfrm>
        <a:prstGeom prst="round1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ja-JP" altLang="en-US" sz="1400" kern="1200" dirty="0">
              <a:solidFill>
                <a:schemeClr val="tx1"/>
              </a:solidFill>
              <a:latin typeface="HG丸ｺﾞｼｯｸM-PRO" panose="020F0600000000000000" pitchFamily="50" charset="-128"/>
              <a:ea typeface="HG丸ｺﾞｼｯｸM-PRO" panose="020F0600000000000000" pitchFamily="50" charset="-128"/>
            </a:rPr>
            <a:t>◆塩分をほどよく摂る</a:t>
          </a:r>
          <a:endParaRPr lang="en-US" altLang="ja-JP" sz="1400" kern="1200" dirty="0">
            <a:solidFill>
              <a:schemeClr val="tx1"/>
            </a:solidFill>
            <a:latin typeface="HG丸ｺﾞｼｯｸM-PRO" panose="020F0600000000000000" pitchFamily="50" charset="-128"/>
            <a:ea typeface="HG丸ｺﾞｼｯｸM-PRO" panose="020F0600000000000000" pitchFamily="50" charset="-128"/>
          </a:endParaRPr>
        </a:p>
        <a:p>
          <a:pPr marL="0" lvl="0" indent="0" algn="ctr" defTabSz="622300">
            <a:lnSpc>
              <a:spcPct val="90000"/>
            </a:lnSpc>
            <a:spcBef>
              <a:spcPct val="0"/>
            </a:spcBef>
            <a:spcAft>
              <a:spcPct val="35000"/>
            </a:spcAft>
            <a:buNone/>
          </a:pPr>
          <a:r>
            <a:rPr lang="ja-JP" altLang="en-US" sz="1400" kern="1200" dirty="0">
              <a:solidFill>
                <a:schemeClr val="tx1"/>
              </a:solidFill>
              <a:latin typeface="HG丸ｺﾞｼｯｸM-PRO" panose="020F0600000000000000" pitchFamily="50" charset="-128"/>
              <a:ea typeface="HG丸ｺﾞｼｯｸM-PRO" panose="020F0600000000000000" pitchFamily="50" charset="-128"/>
            </a:rPr>
            <a:t>◆涼しい場所・施設を利用する</a:t>
          </a:r>
          <a:endParaRPr kumimoji="1" lang="ja-JP" altLang="en-US" sz="1400" kern="1200" dirty="0">
            <a:solidFill>
              <a:schemeClr val="tx1"/>
            </a:solidFill>
            <a:latin typeface="HG丸ｺﾞｼｯｸM-PRO" panose="020F0600000000000000" pitchFamily="50" charset="-128"/>
            <a:ea typeface="HG丸ｺﾞｼｯｸM-PRO" panose="020F0600000000000000" pitchFamily="50" charset="-128"/>
          </a:endParaRPr>
        </a:p>
      </dsp:txBody>
      <dsp:txXfrm rot="-5400000">
        <a:off x="3126208" y="1412213"/>
        <a:ext cx="3126208" cy="847328"/>
      </dsp:txXfrm>
    </dsp:sp>
    <dsp:sp modelId="{DF2EDA88-BDF8-4C6C-A5B8-738CBAD436DD}">
      <dsp:nvSpPr>
        <dsp:cNvPr id="0" name=""/>
        <dsp:cNvSpPr/>
      </dsp:nvSpPr>
      <dsp:spPr>
        <a:xfrm>
          <a:off x="984908" y="847328"/>
          <a:ext cx="4282599" cy="564885"/>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endParaRPr lang="ja-JP" sz="2300" kern="1200" dirty="0"/>
        </a:p>
      </dsp:txBody>
      <dsp:txXfrm>
        <a:off x="1012483" y="874903"/>
        <a:ext cx="4227449" cy="50973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1" y="0"/>
            <a:ext cx="4301543" cy="341064"/>
          </a:xfrm>
          <a:prstGeom prst="rect">
            <a:avLst/>
          </a:prstGeom>
        </p:spPr>
        <p:txBody>
          <a:bodyPr vert="horz" lIns="91395" tIns="45699" rIns="91395" bIns="45699" rtlCol="0"/>
          <a:lstStyle>
            <a:lvl1pPr algn="l">
              <a:defRPr sz="1100"/>
            </a:lvl1pPr>
          </a:lstStyle>
          <a:p>
            <a:endParaRPr kumimoji="1" lang="ja-JP" altLang="en-US"/>
          </a:p>
        </p:txBody>
      </p:sp>
      <p:sp>
        <p:nvSpPr>
          <p:cNvPr id="3" name="日付プレースホルダー 2"/>
          <p:cNvSpPr>
            <a:spLocks noGrp="1"/>
          </p:cNvSpPr>
          <p:nvPr>
            <p:ph type="dt" idx="1"/>
          </p:nvPr>
        </p:nvSpPr>
        <p:spPr>
          <a:xfrm>
            <a:off x="5622810" y="0"/>
            <a:ext cx="4301543" cy="341064"/>
          </a:xfrm>
          <a:prstGeom prst="rect">
            <a:avLst/>
          </a:prstGeom>
        </p:spPr>
        <p:txBody>
          <a:bodyPr vert="horz" lIns="91395" tIns="45699" rIns="91395" bIns="45699" rtlCol="0"/>
          <a:lstStyle>
            <a:lvl1pPr algn="r">
              <a:defRPr sz="1100"/>
            </a:lvl1pPr>
          </a:lstStyle>
          <a:p>
            <a:fld id="{70F99883-74AE-4A2C-81B7-5B86A08198C0}" type="datetimeFigureOut">
              <a:rPr kumimoji="1" lang="ja-JP" altLang="en-US" smtClean="0"/>
              <a:pPr/>
              <a:t>2020/7/6</a:t>
            </a:fld>
            <a:endParaRPr kumimoji="1" lang="ja-JP" altLang="en-US"/>
          </a:p>
        </p:txBody>
      </p:sp>
      <p:sp>
        <p:nvSpPr>
          <p:cNvPr id="4" name="スライド イメージ プレースホルダー 3"/>
          <p:cNvSpPr>
            <a:spLocks noGrp="1" noRot="1" noChangeAspect="1"/>
          </p:cNvSpPr>
          <p:nvPr>
            <p:ph type="sldImg" idx="2"/>
          </p:nvPr>
        </p:nvSpPr>
        <p:spPr>
          <a:xfrm>
            <a:off x="3338513" y="849313"/>
            <a:ext cx="3249612" cy="2293937"/>
          </a:xfrm>
          <a:prstGeom prst="rect">
            <a:avLst/>
          </a:prstGeom>
          <a:noFill/>
          <a:ln w="12700">
            <a:solidFill>
              <a:prstClr val="black"/>
            </a:solidFill>
          </a:ln>
        </p:spPr>
        <p:txBody>
          <a:bodyPr vert="horz" lIns="91395" tIns="45699" rIns="91395" bIns="45699" rtlCol="0" anchor="ctr"/>
          <a:lstStyle/>
          <a:p>
            <a:endParaRPr lang="ja-JP" altLang="en-US"/>
          </a:p>
        </p:txBody>
      </p:sp>
      <p:sp>
        <p:nvSpPr>
          <p:cNvPr id="5" name="ノート プレースホルダー 4"/>
          <p:cNvSpPr>
            <a:spLocks noGrp="1"/>
          </p:cNvSpPr>
          <p:nvPr>
            <p:ph type="body" sz="quarter" idx="3"/>
          </p:nvPr>
        </p:nvSpPr>
        <p:spPr>
          <a:xfrm>
            <a:off x="992665" y="3271382"/>
            <a:ext cx="7941310" cy="2676584"/>
          </a:xfrm>
          <a:prstGeom prst="rect">
            <a:avLst/>
          </a:prstGeom>
        </p:spPr>
        <p:txBody>
          <a:bodyPr vert="horz" lIns="91395" tIns="45699" rIns="91395" bIns="4569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1" y="6456613"/>
            <a:ext cx="4301543" cy="341063"/>
          </a:xfrm>
          <a:prstGeom prst="rect">
            <a:avLst/>
          </a:prstGeom>
        </p:spPr>
        <p:txBody>
          <a:bodyPr vert="horz" lIns="91395" tIns="45699" rIns="91395" bIns="45699"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5622810" y="6456613"/>
            <a:ext cx="4301543" cy="341063"/>
          </a:xfrm>
          <a:prstGeom prst="rect">
            <a:avLst/>
          </a:prstGeom>
        </p:spPr>
        <p:txBody>
          <a:bodyPr vert="horz" lIns="91395" tIns="45699" rIns="91395" bIns="45699" rtlCol="0" anchor="b"/>
          <a:lstStyle>
            <a:lvl1pPr algn="r">
              <a:defRPr sz="1100"/>
            </a:lvl1pPr>
          </a:lstStyle>
          <a:p>
            <a:fld id="{ACD93CC5-A9B8-46A1-B8C3-70AA73E05DA2}" type="slidenum">
              <a:rPr kumimoji="1" lang="ja-JP" altLang="en-US" smtClean="0"/>
              <a:pPr/>
              <a:t>‹#›</a:t>
            </a:fld>
            <a:endParaRPr kumimoji="1" lang="ja-JP" altLang="en-US"/>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008867" rtl="0" eaLnBrk="1" latinLnBrk="0" hangingPunct="1">
      <a:defRPr kumimoji="1" sz="1324" kern="1200">
        <a:solidFill>
          <a:schemeClr val="tx1"/>
        </a:solidFill>
        <a:latin typeface="+mn-lt"/>
        <a:ea typeface="+mn-ea"/>
        <a:cs typeface="+mn-cs"/>
      </a:defRPr>
    </a:lvl1pPr>
    <a:lvl2pPr marL="504433" algn="l" defTabSz="1008867" rtl="0" eaLnBrk="1" latinLnBrk="0" hangingPunct="1">
      <a:defRPr kumimoji="1" sz="1324" kern="1200">
        <a:solidFill>
          <a:schemeClr val="tx1"/>
        </a:solidFill>
        <a:latin typeface="+mn-lt"/>
        <a:ea typeface="+mn-ea"/>
        <a:cs typeface="+mn-cs"/>
      </a:defRPr>
    </a:lvl2pPr>
    <a:lvl3pPr marL="1008867" algn="l" defTabSz="1008867" rtl="0" eaLnBrk="1" latinLnBrk="0" hangingPunct="1">
      <a:defRPr kumimoji="1" sz="1324" kern="1200">
        <a:solidFill>
          <a:schemeClr val="tx1"/>
        </a:solidFill>
        <a:latin typeface="+mn-lt"/>
        <a:ea typeface="+mn-ea"/>
        <a:cs typeface="+mn-cs"/>
      </a:defRPr>
    </a:lvl3pPr>
    <a:lvl4pPr marL="1513300" algn="l" defTabSz="1008867" rtl="0" eaLnBrk="1" latinLnBrk="0" hangingPunct="1">
      <a:defRPr kumimoji="1" sz="1324" kern="1200">
        <a:solidFill>
          <a:schemeClr val="tx1"/>
        </a:solidFill>
        <a:latin typeface="+mn-lt"/>
        <a:ea typeface="+mn-ea"/>
        <a:cs typeface="+mn-cs"/>
      </a:defRPr>
    </a:lvl4pPr>
    <a:lvl5pPr marL="2017735" algn="l" defTabSz="1008867" rtl="0" eaLnBrk="1" latinLnBrk="0" hangingPunct="1">
      <a:defRPr kumimoji="1" sz="1324" kern="1200">
        <a:solidFill>
          <a:schemeClr val="tx1"/>
        </a:solidFill>
        <a:latin typeface="+mn-lt"/>
        <a:ea typeface="+mn-ea"/>
        <a:cs typeface="+mn-cs"/>
      </a:defRPr>
    </a:lvl5pPr>
    <a:lvl6pPr marL="2522167" algn="l" defTabSz="1008867" rtl="0" eaLnBrk="1" latinLnBrk="0" hangingPunct="1">
      <a:defRPr kumimoji="1" sz="1324" kern="1200">
        <a:solidFill>
          <a:schemeClr val="tx1"/>
        </a:solidFill>
        <a:latin typeface="+mn-lt"/>
        <a:ea typeface="+mn-ea"/>
        <a:cs typeface="+mn-cs"/>
      </a:defRPr>
    </a:lvl6pPr>
    <a:lvl7pPr marL="3026602" algn="l" defTabSz="1008867" rtl="0" eaLnBrk="1" latinLnBrk="0" hangingPunct="1">
      <a:defRPr kumimoji="1" sz="1324" kern="1200">
        <a:solidFill>
          <a:schemeClr val="tx1"/>
        </a:solidFill>
        <a:latin typeface="+mn-lt"/>
        <a:ea typeface="+mn-ea"/>
        <a:cs typeface="+mn-cs"/>
      </a:defRPr>
    </a:lvl7pPr>
    <a:lvl8pPr marL="3531035" algn="l" defTabSz="1008867" rtl="0" eaLnBrk="1" latinLnBrk="0" hangingPunct="1">
      <a:defRPr kumimoji="1" sz="1324" kern="1200">
        <a:solidFill>
          <a:schemeClr val="tx1"/>
        </a:solidFill>
        <a:latin typeface="+mn-lt"/>
        <a:ea typeface="+mn-ea"/>
        <a:cs typeface="+mn-cs"/>
      </a:defRPr>
    </a:lvl8pPr>
    <a:lvl9pPr marL="4035469" algn="l" defTabSz="1008867" rtl="0" eaLnBrk="1" latinLnBrk="0" hangingPunct="1">
      <a:defRPr kumimoji="1" sz="132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28594" y="1738104"/>
            <a:ext cx="12790726" cy="3697464"/>
          </a:xfrm>
        </p:spPr>
        <p:txBody>
          <a:bodyPr anchor="b"/>
          <a:lstStyle>
            <a:lvl1pPr algn="ctr">
              <a:defRPr sz="9292"/>
            </a:lvl1pPr>
          </a:lstStyle>
          <a:p>
            <a:r>
              <a:rPr lang="ja-JP" altLang="en-US"/>
              <a:t>マスター タイトルの書式設定</a:t>
            </a:r>
            <a:endParaRPr lang="en-US" dirty="0"/>
          </a:p>
        </p:txBody>
      </p:sp>
      <p:sp>
        <p:nvSpPr>
          <p:cNvPr id="3" name="Subtitle 2"/>
          <p:cNvSpPr>
            <a:spLocks noGrp="1"/>
          </p:cNvSpPr>
          <p:nvPr>
            <p:ph type="subTitle" idx="1"/>
          </p:nvPr>
        </p:nvSpPr>
        <p:spPr>
          <a:xfrm>
            <a:off x="1880989" y="5578156"/>
            <a:ext cx="11285935" cy="2564131"/>
          </a:xfrm>
        </p:spPr>
        <p:txBody>
          <a:bodyPr/>
          <a:lstStyle>
            <a:lvl1pPr marL="0" indent="0" algn="ctr">
              <a:buNone/>
              <a:defRPr sz="3717"/>
            </a:lvl1pPr>
            <a:lvl2pPr marL="708020" indent="0" algn="ctr">
              <a:buNone/>
              <a:defRPr sz="3097"/>
            </a:lvl2pPr>
            <a:lvl3pPr marL="1416040" indent="0" algn="ctr">
              <a:buNone/>
              <a:defRPr sz="2787"/>
            </a:lvl3pPr>
            <a:lvl4pPr marL="2124060" indent="0" algn="ctr">
              <a:buNone/>
              <a:defRPr sz="2478"/>
            </a:lvl4pPr>
            <a:lvl5pPr marL="2832080" indent="0" algn="ctr">
              <a:buNone/>
              <a:defRPr sz="2478"/>
            </a:lvl5pPr>
            <a:lvl6pPr marL="3540100" indent="0" algn="ctr">
              <a:buNone/>
              <a:defRPr sz="2478"/>
            </a:lvl6pPr>
            <a:lvl7pPr marL="4248120" indent="0" algn="ctr">
              <a:buNone/>
              <a:defRPr sz="2478"/>
            </a:lvl7pPr>
            <a:lvl8pPr marL="4956139" indent="0" algn="ctr">
              <a:buNone/>
              <a:defRPr sz="2478"/>
            </a:lvl8pPr>
            <a:lvl9pPr marL="5664159" indent="0" algn="ctr">
              <a:buNone/>
              <a:defRPr sz="2478"/>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fld id="{694A3B7E-DD21-4048-88F3-59665D8E8CDB}" type="datetimeFigureOut">
              <a:rPr lang="en-US" smtClean="0">
                <a:solidFill>
                  <a:prstClr val="black">
                    <a:tint val="75000"/>
                  </a:prstClr>
                </a:solidFill>
              </a:rPr>
              <a:pPr>
                <a:defRPr/>
              </a:pPr>
              <a:t>7/6/2020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4903F17-9641-4B84-A974-7D55D06F189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5684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0698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768664" y="565437"/>
            <a:ext cx="3244706" cy="90002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4545" y="565437"/>
            <a:ext cx="9546020" cy="90002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C64D20DD-EE55-4DDE-BB8B-8D151B9371C9}" type="datetimeFigureOut">
              <a:rPr lang="en-US" smtClean="0">
                <a:solidFill>
                  <a:prstClr val="black">
                    <a:tint val="75000"/>
                  </a:prstClr>
                </a:solidFill>
              </a:rPr>
              <a:pPr>
                <a:defRPr/>
              </a:pPr>
              <a:t>7/6/2020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F60586A-009D-4946-86B1-6BEB0D580BF8}"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66201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036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6AE7DE13-46BE-4B37-9FBB-8FA2A87D7224}" type="datetimeFigureOut">
              <a:rPr lang="en-US" smtClean="0">
                <a:solidFill>
                  <a:prstClr val="black">
                    <a:tint val="75000"/>
                  </a:prstClr>
                </a:solidFill>
              </a:rPr>
              <a:pPr>
                <a:defRPr/>
              </a:pPr>
              <a:t>7/6/2020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A7FC707-0A99-4B85-9C38-B64E72987C1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60007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26707" y="2647722"/>
            <a:ext cx="12978825" cy="4417780"/>
          </a:xfrm>
        </p:spPr>
        <p:txBody>
          <a:bodyPr anchor="b"/>
          <a:lstStyle>
            <a:lvl1pPr>
              <a:defRPr sz="9292"/>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26707" y="7107296"/>
            <a:ext cx="12978825" cy="2323206"/>
          </a:xfrm>
        </p:spPr>
        <p:txBody>
          <a:bodyPr/>
          <a:lstStyle>
            <a:lvl1pPr marL="0" indent="0">
              <a:buNone/>
              <a:defRPr sz="3717">
                <a:solidFill>
                  <a:schemeClr val="tx1"/>
                </a:solidFill>
              </a:defRPr>
            </a:lvl1pPr>
            <a:lvl2pPr marL="708020" indent="0">
              <a:buNone/>
              <a:defRPr sz="3097">
                <a:solidFill>
                  <a:schemeClr val="tx1">
                    <a:tint val="75000"/>
                  </a:schemeClr>
                </a:solidFill>
              </a:defRPr>
            </a:lvl2pPr>
            <a:lvl3pPr marL="1416040" indent="0">
              <a:buNone/>
              <a:defRPr sz="2787">
                <a:solidFill>
                  <a:schemeClr val="tx1">
                    <a:tint val="75000"/>
                  </a:schemeClr>
                </a:solidFill>
              </a:defRPr>
            </a:lvl3pPr>
            <a:lvl4pPr marL="2124060" indent="0">
              <a:buNone/>
              <a:defRPr sz="2478">
                <a:solidFill>
                  <a:schemeClr val="tx1">
                    <a:tint val="75000"/>
                  </a:schemeClr>
                </a:solidFill>
              </a:defRPr>
            </a:lvl4pPr>
            <a:lvl5pPr marL="2832080" indent="0">
              <a:buNone/>
              <a:defRPr sz="2478">
                <a:solidFill>
                  <a:schemeClr val="tx1">
                    <a:tint val="75000"/>
                  </a:schemeClr>
                </a:solidFill>
              </a:defRPr>
            </a:lvl5pPr>
            <a:lvl6pPr marL="3540100" indent="0">
              <a:buNone/>
              <a:defRPr sz="2478">
                <a:solidFill>
                  <a:schemeClr val="tx1">
                    <a:tint val="75000"/>
                  </a:schemeClr>
                </a:solidFill>
              </a:defRPr>
            </a:lvl6pPr>
            <a:lvl7pPr marL="4248120" indent="0">
              <a:buNone/>
              <a:defRPr sz="2478">
                <a:solidFill>
                  <a:schemeClr val="tx1">
                    <a:tint val="75000"/>
                  </a:schemeClr>
                </a:solidFill>
              </a:defRPr>
            </a:lvl7pPr>
            <a:lvl8pPr marL="4956139" indent="0">
              <a:buNone/>
              <a:defRPr sz="2478">
                <a:solidFill>
                  <a:schemeClr val="tx1">
                    <a:tint val="75000"/>
                  </a:schemeClr>
                </a:solidFill>
              </a:defRPr>
            </a:lvl8pPr>
            <a:lvl9pPr marL="5664159" indent="0">
              <a:buNone/>
              <a:defRPr sz="2478">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8184D596-71CB-401C-BE2A-FF96587D8E95}" type="datetimeFigureOut">
              <a:rPr lang="en-US" smtClean="0">
                <a:solidFill>
                  <a:prstClr val="black">
                    <a:tint val="75000"/>
                  </a:prstClr>
                </a:solidFill>
              </a:rPr>
              <a:pPr>
                <a:defRPr/>
              </a:pPr>
              <a:t>7/6/2020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9CCBC2-8C21-4C9A-A2A0-C4F7CFD13B6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26393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4544" y="2827183"/>
            <a:ext cx="6395363" cy="673853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18006" y="2827183"/>
            <a:ext cx="6395363" cy="673853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fld id="{B73FDC24-657B-46BD-9F76-F6EB56EE60B7}" type="datetimeFigureOut">
              <a:rPr lang="en-US" smtClean="0">
                <a:solidFill>
                  <a:prstClr val="black">
                    <a:tint val="75000"/>
                  </a:prstClr>
                </a:solidFill>
              </a:rPr>
              <a:pPr>
                <a:defRPr/>
              </a:pPr>
              <a:t>7/6/2020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B8B99DA-1B7B-4D03-B44C-EA0B6BFD2A8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183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36504" y="565439"/>
            <a:ext cx="12978825" cy="205278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6505" y="2603468"/>
            <a:ext cx="6365972" cy="1275919"/>
          </a:xfrm>
        </p:spPr>
        <p:txBody>
          <a:bodyPr anchor="b"/>
          <a:lstStyle>
            <a:lvl1pPr marL="0" indent="0">
              <a:buNone/>
              <a:defRPr sz="3717" b="1"/>
            </a:lvl1pPr>
            <a:lvl2pPr marL="708020" indent="0">
              <a:buNone/>
              <a:defRPr sz="3097" b="1"/>
            </a:lvl2pPr>
            <a:lvl3pPr marL="1416040" indent="0">
              <a:buNone/>
              <a:defRPr sz="2787" b="1"/>
            </a:lvl3pPr>
            <a:lvl4pPr marL="2124060" indent="0">
              <a:buNone/>
              <a:defRPr sz="2478" b="1"/>
            </a:lvl4pPr>
            <a:lvl5pPr marL="2832080" indent="0">
              <a:buNone/>
              <a:defRPr sz="2478" b="1"/>
            </a:lvl5pPr>
            <a:lvl6pPr marL="3540100" indent="0">
              <a:buNone/>
              <a:defRPr sz="2478" b="1"/>
            </a:lvl6pPr>
            <a:lvl7pPr marL="4248120" indent="0">
              <a:buNone/>
              <a:defRPr sz="2478" b="1"/>
            </a:lvl7pPr>
            <a:lvl8pPr marL="4956139" indent="0">
              <a:buNone/>
              <a:defRPr sz="2478" b="1"/>
            </a:lvl8pPr>
            <a:lvl9pPr marL="5664159" indent="0">
              <a:buNone/>
              <a:defRPr sz="2478" b="1"/>
            </a:lvl9pPr>
          </a:lstStyle>
          <a:p>
            <a:pPr lvl="0"/>
            <a:r>
              <a:rPr lang="ja-JP" altLang="en-US"/>
              <a:t>マスター テキストの書式設定</a:t>
            </a:r>
          </a:p>
        </p:txBody>
      </p:sp>
      <p:sp>
        <p:nvSpPr>
          <p:cNvPr id="4" name="Content Placeholder 3"/>
          <p:cNvSpPr>
            <a:spLocks noGrp="1"/>
          </p:cNvSpPr>
          <p:nvPr>
            <p:ph sz="half" idx="2"/>
          </p:nvPr>
        </p:nvSpPr>
        <p:spPr>
          <a:xfrm>
            <a:off x="1036505" y="3879387"/>
            <a:ext cx="6365972" cy="570599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18007" y="2603468"/>
            <a:ext cx="6397323" cy="1275919"/>
          </a:xfrm>
        </p:spPr>
        <p:txBody>
          <a:bodyPr anchor="b"/>
          <a:lstStyle>
            <a:lvl1pPr marL="0" indent="0">
              <a:buNone/>
              <a:defRPr sz="3717" b="1"/>
            </a:lvl1pPr>
            <a:lvl2pPr marL="708020" indent="0">
              <a:buNone/>
              <a:defRPr sz="3097" b="1"/>
            </a:lvl2pPr>
            <a:lvl3pPr marL="1416040" indent="0">
              <a:buNone/>
              <a:defRPr sz="2787" b="1"/>
            </a:lvl3pPr>
            <a:lvl4pPr marL="2124060" indent="0">
              <a:buNone/>
              <a:defRPr sz="2478" b="1"/>
            </a:lvl4pPr>
            <a:lvl5pPr marL="2832080" indent="0">
              <a:buNone/>
              <a:defRPr sz="2478" b="1"/>
            </a:lvl5pPr>
            <a:lvl6pPr marL="3540100" indent="0">
              <a:buNone/>
              <a:defRPr sz="2478" b="1"/>
            </a:lvl6pPr>
            <a:lvl7pPr marL="4248120" indent="0">
              <a:buNone/>
              <a:defRPr sz="2478" b="1"/>
            </a:lvl7pPr>
            <a:lvl8pPr marL="4956139" indent="0">
              <a:buNone/>
              <a:defRPr sz="2478" b="1"/>
            </a:lvl8pPr>
            <a:lvl9pPr marL="5664159" indent="0">
              <a:buNone/>
              <a:defRPr sz="2478" b="1"/>
            </a:lvl9pPr>
          </a:lstStyle>
          <a:p>
            <a:pPr lvl="0"/>
            <a:r>
              <a:rPr lang="ja-JP" altLang="en-US"/>
              <a:t>マスター テキストの書式設定</a:t>
            </a:r>
          </a:p>
        </p:txBody>
      </p:sp>
      <p:sp>
        <p:nvSpPr>
          <p:cNvPr id="6" name="Content Placeholder 5"/>
          <p:cNvSpPr>
            <a:spLocks noGrp="1"/>
          </p:cNvSpPr>
          <p:nvPr>
            <p:ph sz="quarter" idx="4"/>
          </p:nvPr>
        </p:nvSpPr>
        <p:spPr>
          <a:xfrm>
            <a:off x="7618007" y="3879387"/>
            <a:ext cx="6397323" cy="570599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fld id="{23244564-11C5-49CA-A6C6-0EFA5B9EEF59}" type="datetimeFigureOut">
              <a:rPr lang="en-US" smtClean="0">
                <a:solidFill>
                  <a:prstClr val="black">
                    <a:tint val="75000"/>
                  </a:prstClr>
                </a:solidFill>
              </a:rPr>
              <a:pPr>
                <a:defRPr/>
              </a:pPr>
              <a:t>7/6/2020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A10FB411-F8C4-4E71-AA2F-EFB8BA58573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289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fld id="{1E3C5F0A-E814-4F5B-8509-4826EF6EAFAD}" type="datetimeFigureOut">
              <a:rPr lang="en-US" smtClean="0">
                <a:solidFill>
                  <a:prstClr val="black">
                    <a:tint val="75000"/>
                  </a:prstClr>
                </a:solidFill>
              </a:rPr>
              <a:pPr>
                <a:defRPr/>
              </a:pPr>
              <a:t>7/6/2020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F8C3135D-753B-4641-9B40-F5C756AB03B8}"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91154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449F838-D727-4C3D-981F-C91357BA9725}" type="datetimeFigureOut">
              <a:rPr lang="en-US" smtClean="0">
                <a:solidFill>
                  <a:prstClr val="black">
                    <a:tint val="75000"/>
                  </a:prstClr>
                </a:solidFill>
              </a:rPr>
              <a:pPr>
                <a:defRPr/>
              </a:pPr>
              <a:t>7/6/2020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2E37CFDE-7B0F-4037-894D-A6CABA6358C6}"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35156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36504" y="708025"/>
            <a:ext cx="4853344" cy="2478088"/>
          </a:xfrm>
        </p:spPr>
        <p:txBody>
          <a:bodyPr anchor="b"/>
          <a:lstStyle>
            <a:lvl1pPr>
              <a:defRPr sz="4956"/>
            </a:lvl1pPr>
          </a:lstStyle>
          <a:p>
            <a:r>
              <a:rPr lang="ja-JP" altLang="en-US"/>
              <a:t>マスター タイトルの書式設定</a:t>
            </a:r>
            <a:endParaRPr lang="en-US" dirty="0"/>
          </a:p>
        </p:txBody>
      </p:sp>
      <p:sp>
        <p:nvSpPr>
          <p:cNvPr id="3" name="Content Placeholder 2"/>
          <p:cNvSpPr>
            <a:spLocks noGrp="1"/>
          </p:cNvSpPr>
          <p:nvPr>
            <p:ph idx="1"/>
          </p:nvPr>
        </p:nvSpPr>
        <p:spPr>
          <a:xfrm>
            <a:off x="6397323" y="1529140"/>
            <a:ext cx="7618006" cy="7547350"/>
          </a:xfrm>
        </p:spPr>
        <p:txBody>
          <a:bodyPr/>
          <a:lstStyle>
            <a:lvl1pPr>
              <a:defRPr sz="4956"/>
            </a:lvl1pPr>
            <a:lvl2pPr>
              <a:defRPr sz="4336"/>
            </a:lvl2pPr>
            <a:lvl3pPr>
              <a:defRPr sz="3717"/>
            </a:lvl3pPr>
            <a:lvl4pPr>
              <a:defRPr sz="3097"/>
            </a:lvl4pPr>
            <a:lvl5pPr>
              <a:defRPr sz="3097"/>
            </a:lvl5pPr>
            <a:lvl6pPr>
              <a:defRPr sz="3097"/>
            </a:lvl6pPr>
            <a:lvl7pPr>
              <a:defRPr sz="3097"/>
            </a:lvl7pPr>
            <a:lvl8pPr>
              <a:defRPr sz="3097"/>
            </a:lvl8pPr>
            <a:lvl9pPr>
              <a:defRPr sz="309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36504" y="3186112"/>
            <a:ext cx="4853344" cy="5902668"/>
          </a:xfrm>
        </p:spPr>
        <p:txBody>
          <a:bodyPr/>
          <a:lstStyle>
            <a:lvl1pPr marL="0" indent="0">
              <a:buNone/>
              <a:defRPr sz="2478"/>
            </a:lvl1pPr>
            <a:lvl2pPr marL="708020" indent="0">
              <a:buNone/>
              <a:defRPr sz="2168"/>
            </a:lvl2pPr>
            <a:lvl3pPr marL="1416040" indent="0">
              <a:buNone/>
              <a:defRPr sz="1858"/>
            </a:lvl3pPr>
            <a:lvl4pPr marL="2124060" indent="0">
              <a:buNone/>
              <a:defRPr sz="1549"/>
            </a:lvl4pPr>
            <a:lvl5pPr marL="2832080" indent="0">
              <a:buNone/>
              <a:defRPr sz="1549"/>
            </a:lvl5pPr>
            <a:lvl6pPr marL="3540100" indent="0">
              <a:buNone/>
              <a:defRPr sz="1549"/>
            </a:lvl6pPr>
            <a:lvl7pPr marL="4248120" indent="0">
              <a:buNone/>
              <a:defRPr sz="1549"/>
            </a:lvl7pPr>
            <a:lvl8pPr marL="4956139" indent="0">
              <a:buNone/>
              <a:defRPr sz="1549"/>
            </a:lvl8pPr>
            <a:lvl9pPr marL="5664159" indent="0">
              <a:buNone/>
              <a:defRPr sz="154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smtClean="0"/>
              <a:t>7/6/2020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736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36504" y="708025"/>
            <a:ext cx="4853344" cy="2478088"/>
          </a:xfrm>
        </p:spPr>
        <p:txBody>
          <a:bodyPr anchor="b"/>
          <a:lstStyle>
            <a:lvl1pPr>
              <a:defRPr sz="495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397323" y="1529140"/>
            <a:ext cx="7618006" cy="7547350"/>
          </a:xfrm>
        </p:spPr>
        <p:txBody>
          <a:bodyPr anchor="t"/>
          <a:lstStyle>
            <a:lvl1pPr marL="0" indent="0">
              <a:buNone/>
              <a:defRPr sz="4956"/>
            </a:lvl1pPr>
            <a:lvl2pPr marL="708020" indent="0">
              <a:buNone/>
              <a:defRPr sz="4336"/>
            </a:lvl2pPr>
            <a:lvl3pPr marL="1416040" indent="0">
              <a:buNone/>
              <a:defRPr sz="3717"/>
            </a:lvl3pPr>
            <a:lvl4pPr marL="2124060" indent="0">
              <a:buNone/>
              <a:defRPr sz="3097"/>
            </a:lvl4pPr>
            <a:lvl5pPr marL="2832080" indent="0">
              <a:buNone/>
              <a:defRPr sz="3097"/>
            </a:lvl5pPr>
            <a:lvl6pPr marL="3540100" indent="0">
              <a:buNone/>
              <a:defRPr sz="3097"/>
            </a:lvl6pPr>
            <a:lvl7pPr marL="4248120" indent="0">
              <a:buNone/>
              <a:defRPr sz="3097"/>
            </a:lvl7pPr>
            <a:lvl8pPr marL="4956139" indent="0">
              <a:buNone/>
              <a:defRPr sz="3097"/>
            </a:lvl8pPr>
            <a:lvl9pPr marL="5664159" indent="0">
              <a:buNone/>
              <a:defRPr sz="3097"/>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36504" y="3186112"/>
            <a:ext cx="4853344" cy="5902668"/>
          </a:xfrm>
        </p:spPr>
        <p:txBody>
          <a:bodyPr/>
          <a:lstStyle>
            <a:lvl1pPr marL="0" indent="0">
              <a:buNone/>
              <a:defRPr sz="2478"/>
            </a:lvl1pPr>
            <a:lvl2pPr marL="708020" indent="0">
              <a:buNone/>
              <a:defRPr sz="2168"/>
            </a:lvl2pPr>
            <a:lvl3pPr marL="1416040" indent="0">
              <a:buNone/>
              <a:defRPr sz="1858"/>
            </a:lvl3pPr>
            <a:lvl4pPr marL="2124060" indent="0">
              <a:buNone/>
              <a:defRPr sz="1549"/>
            </a:lvl4pPr>
            <a:lvl5pPr marL="2832080" indent="0">
              <a:buNone/>
              <a:defRPr sz="1549"/>
            </a:lvl5pPr>
            <a:lvl6pPr marL="3540100" indent="0">
              <a:buNone/>
              <a:defRPr sz="1549"/>
            </a:lvl6pPr>
            <a:lvl7pPr marL="4248120" indent="0">
              <a:buNone/>
              <a:defRPr sz="1549"/>
            </a:lvl7pPr>
            <a:lvl8pPr marL="4956139" indent="0">
              <a:buNone/>
              <a:defRPr sz="1549"/>
            </a:lvl8pPr>
            <a:lvl9pPr marL="5664159" indent="0">
              <a:buNone/>
              <a:defRPr sz="154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D7CF08AA-2110-42CD-8773-E3A4EF59A3C2}" type="datetimeFigureOut">
              <a:rPr lang="en-US" smtClean="0">
                <a:solidFill>
                  <a:prstClr val="black">
                    <a:tint val="75000"/>
                  </a:prstClr>
                </a:solidFill>
              </a:rPr>
              <a:pPr>
                <a:defRPr/>
              </a:pPr>
              <a:t>7/6/2020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5D69A334-02AD-4810-8742-6DB93C5EA25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68118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duotone>
              <a:schemeClr val="accent5">
                <a:shade val="45000"/>
                <a:satMod val="135000"/>
              </a:schemeClr>
              <a:prstClr val="white"/>
            </a:duotone>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4544" y="565439"/>
            <a:ext cx="12978825" cy="205278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4544" y="2827183"/>
            <a:ext cx="12978825" cy="673853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4544" y="9843516"/>
            <a:ext cx="3385780" cy="565437"/>
          </a:xfrm>
          <a:prstGeom prst="rect">
            <a:avLst/>
          </a:prstGeom>
        </p:spPr>
        <p:txBody>
          <a:bodyPr vert="horz" lIns="91440" tIns="45720" rIns="91440" bIns="45720" rtlCol="0" anchor="ctr"/>
          <a:lstStyle>
            <a:lvl1pPr algn="l">
              <a:defRPr sz="1858">
                <a:solidFill>
                  <a:schemeClr val="tx1">
                    <a:tint val="75000"/>
                  </a:schemeClr>
                </a:solidFill>
              </a:defRPr>
            </a:lvl1pPr>
          </a:lstStyle>
          <a:p>
            <a:fld id="{48A87A34-81AB-432B-8DAE-1953F412C126}" type="datetimeFigureOut">
              <a:rPr lang="en-US" smtClean="0"/>
              <a:pPr/>
              <a:t>7/6/2020</a:t>
            </a:fld>
            <a:endParaRPr lang="en-US" dirty="0"/>
          </a:p>
        </p:txBody>
      </p:sp>
      <p:sp>
        <p:nvSpPr>
          <p:cNvPr id="5" name="Footer Placeholder 4"/>
          <p:cNvSpPr>
            <a:spLocks noGrp="1"/>
          </p:cNvSpPr>
          <p:nvPr>
            <p:ph type="ftr" sz="quarter" idx="3"/>
          </p:nvPr>
        </p:nvSpPr>
        <p:spPr>
          <a:xfrm>
            <a:off x="4984621" y="9843516"/>
            <a:ext cx="5078671" cy="565437"/>
          </a:xfrm>
          <a:prstGeom prst="rect">
            <a:avLst/>
          </a:prstGeom>
        </p:spPr>
        <p:txBody>
          <a:bodyPr vert="horz" lIns="91440" tIns="45720" rIns="91440" bIns="45720" rtlCol="0" anchor="ctr"/>
          <a:lstStyle>
            <a:lvl1pPr algn="ctr">
              <a:defRPr sz="185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627589" y="9843516"/>
            <a:ext cx="3385780" cy="565437"/>
          </a:xfrm>
          <a:prstGeom prst="rect">
            <a:avLst/>
          </a:prstGeom>
        </p:spPr>
        <p:txBody>
          <a:bodyPr vert="horz" lIns="91440" tIns="45720" rIns="91440" bIns="45720" rtlCol="0" anchor="ctr"/>
          <a:lstStyle>
            <a:lvl1pPr algn="r">
              <a:defRPr sz="1858">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6669816"/>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Lst>
  <p:txStyles>
    <p:titleStyle>
      <a:lvl1pPr algn="l" defTabSz="1416040" rtl="0" eaLnBrk="1" latinLnBrk="0" hangingPunct="1">
        <a:lnSpc>
          <a:spcPct val="90000"/>
        </a:lnSpc>
        <a:spcBef>
          <a:spcPct val="0"/>
        </a:spcBef>
        <a:buNone/>
        <a:defRPr kumimoji="1" sz="6814" kern="1200">
          <a:solidFill>
            <a:schemeClr val="tx1"/>
          </a:solidFill>
          <a:latin typeface="+mj-lt"/>
          <a:ea typeface="+mj-ea"/>
          <a:cs typeface="+mj-cs"/>
        </a:defRPr>
      </a:lvl1pPr>
    </p:titleStyle>
    <p:bodyStyle>
      <a:lvl1pPr marL="354010" indent="-354010" algn="l" defTabSz="1416040" rtl="0" eaLnBrk="1" latinLnBrk="0" hangingPunct="1">
        <a:lnSpc>
          <a:spcPct val="90000"/>
        </a:lnSpc>
        <a:spcBef>
          <a:spcPts val="1549"/>
        </a:spcBef>
        <a:buFont typeface="Arial" panose="020B0604020202020204" pitchFamily="34" charset="0"/>
        <a:buChar char="•"/>
        <a:defRPr kumimoji="1" sz="4336" kern="1200">
          <a:solidFill>
            <a:schemeClr val="tx1"/>
          </a:solidFill>
          <a:latin typeface="+mn-lt"/>
          <a:ea typeface="+mn-ea"/>
          <a:cs typeface="+mn-cs"/>
        </a:defRPr>
      </a:lvl1pPr>
      <a:lvl2pPr marL="1062030" indent="-354010" algn="l" defTabSz="1416040" rtl="0" eaLnBrk="1" latinLnBrk="0" hangingPunct="1">
        <a:lnSpc>
          <a:spcPct val="90000"/>
        </a:lnSpc>
        <a:spcBef>
          <a:spcPts val="774"/>
        </a:spcBef>
        <a:buFont typeface="Arial" panose="020B0604020202020204" pitchFamily="34" charset="0"/>
        <a:buChar char="•"/>
        <a:defRPr kumimoji="1" sz="3717" kern="1200">
          <a:solidFill>
            <a:schemeClr val="tx1"/>
          </a:solidFill>
          <a:latin typeface="+mn-lt"/>
          <a:ea typeface="+mn-ea"/>
          <a:cs typeface="+mn-cs"/>
        </a:defRPr>
      </a:lvl2pPr>
      <a:lvl3pPr marL="1770050" indent="-354010" algn="l" defTabSz="1416040" rtl="0" eaLnBrk="1" latinLnBrk="0" hangingPunct="1">
        <a:lnSpc>
          <a:spcPct val="90000"/>
        </a:lnSpc>
        <a:spcBef>
          <a:spcPts val="774"/>
        </a:spcBef>
        <a:buFont typeface="Arial" panose="020B0604020202020204" pitchFamily="34" charset="0"/>
        <a:buChar char="•"/>
        <a:defRPr kumimoji="1" sz="3097" kern="1200">
          <a:solidFill>
            <a:schemeClr val="tx1"/>
          </a:solidFill>
          <a:latin typeface="+mn-lt"/>
          <a:ea typeface="+mn-ea"/>
          <a:cs typeface="+mn-cs"/>
        </a:defRPr>
      </a:lvl3pPr>
      <a:lvl4pPr marL="2478070" indent="-354010" algn="l" defTabSz="1416040" rtl="0" eaLnBrk="1" latinLnBrk="0" hangingPunct="1">
        <a:lnSpc>
          <a:spcPct val="90000"/>
        </a:lnSpc>
        <a:spcBef>
          <a:spcPts val="774"/>
        </a:spcBef>
        <a:buFont typeface="Arial" panose="020B0604020202020204" pitchFamily="34" charset="0"/>
        <a:buChar char="•"/>
        <a:defRPr kumimoji="1" sz="2787" kern="1200">
          <a:solidFill>
            <a:schemeClr val="tx1"/>
          </a:solidFill>
          <a:latin typeface="+mn-lt"/>
          <a:ea typeface="+mn-ea"/>
          <a:cs typeface="+mn-cs"/>
        </a:defRPr>
      </a:lvl4pPr>
      <a:lvl5pPr marL="3186090" indent="-354010" algn="l" defTabSz="1416040" rtl="0" eaLnBrk="1" latinLnBrk="0" hangingPunct="1">
        <a:lnSpc>
          <a:spcPct val="90000"/>
        </a:lnSpc>
        <a:spcBef>
          <a:spcPts val="774"/>
        </a:spcBef>
        <a:buFont typeface="Arial" panose="020B0604020202020204" pitchFamily="34" charset="0"/>
        <a:buChar char="•"/>
        <a:defRPr kumimoji="1" sz="2787" kern="1200">
          <a:solidFill>
            <a:schemeClr val="tx1"/>
          </a:solidFill>
          <a:latin typeface="+mn-lt"/>
          <a:ea typeface="+mn-ea"/>
          <a:cs typeface="+mn-cs"/>
        </a:defRPr>
      </a:lvl5pPr>
      <a:lvl6pPr marL="3894110" indent="-354010" algn="l" defTabSz="1416040" rtl="0" eaLnBrk="1" latinLnBrk="0" hangingPunct="1">
        <a:lnSpc>
          <a:spcPct val="90000"/>
        </a:lnSpc>
        <a:spcBef>
          <a:spcPts val="774"/>
        </a:spcBef>
        <a:buFont typeface="Arial" panose="020B0604020202020204" pitchFamily="34" charset="0"/>
        <a:buChar char="•"/>
        <a:defRPr kumimoji="1" sz="2787" kern="1200">
          <a:solidFill>
            <a:schemeClr val="tx1"/>
          </a:solidFill>
          <a:latin typeface="+mn-lt"/>
          <a:ea typeface="+mn-ea"/>
          <a:cs typeface="+mn-cs"/>
        </a:defRPr>
      </a:lvl6pPr>
      <a:lvl7pPr marL="4602129" indent="-354010" algn="l" defTabSz="1416040" rtl="0" eaLnBrk="1" latinLnBrk="0" hangingPunct="1">
        <a:lnSpc>
          <a:spcPct val="90000"/>
        </a:lnSpc>
        <a:spcBef>
          <a:spcPts val="774"/>
        </a:spcBef>
        <a:buFont typeface="Arial" panose="020B0604020202020204" pitchFamily="34" charset="0"/>
        <a:buChar char="•"/>
        <a:defRPr kumimoji="1" sz="2787" kern="1200">
          <a:solidFill>
            <a:schemeClr val="tx1"/>
          </a:solidFill>
          <a:latin typeface="+mn-lt"/>
          <a:ea typeface="+mn-ea"/>
          <a:cs typeface="+mn-cs"/>
        </a:defRPr>
      </a:lvl7pPr>
      <a:lvl8pPr marL="5310149" indent="-354010" algn="l" defTabSz="1416040" rtl="0" eaLnBrk="1" latinLnBrk="0" hangingPunct="1">
        <a:lnSpc>
          <a:spcPct val="90000"/>
        </a:lnSpc>
        <a:spcBef>
          <a:spcPts val="774"/>
        </a:spcBef>
        <a:buFont typeface="Arial" panose="020B0604020202020204" pitchFamily="34" charset="0"/>
        <a:buChar char="•"/>
        <a:defRPr kumimoji="1" sz="2787" kern="1200">
          <a:solidFill>
            <a:schemeClr val="tx1"/>
          </a:solidFill>
          <a:latin typeface="+mn-lt"/>
          <a:ea typeface="+mn-ea"/>
          <a:cs typeface="+mn-cs"/>
        </a:defRPr>
      </a:lvl8pPr>
      <a:lvl9pPr marL="6018169" indent="-354010" algn="l" defTabSz="1416040" rtl="0" eaLnBrk="1" latinLnBrk="0" hangingPunct="1">
        <a:lnSpc>
          <a:spcPct val="90000"/>
        </a:lnSpc>
        <a:spcBef>
          <a:spcPts val="774"/>
        </a:spcBef>
        <a:buFont typeface="Arial" panose="020B0604020202020204" pitchFamily="34" charset="0"/>
        <a:buChar char="•"/>
        <a:defRPr kumimoji="1" sz="2787" kern="1200">
          <a:solidFill>
            <a:schemeClr val="tx1"/>
          </a:solidFill>
          <a:latin typeface="+mn-lt"/>
          <a:ea typeface="+mn-ea"/>
          <a:cs typeface="+mn-cs"/>
        </a:defRPr>
      </a:lvl9pPr>
    </p:bodyStyle>
    <p:otherStyle>
      <a:defPPr>
        <a:defRPr lang="en-US"/>
      </a:defPPr>
      <a:lvl1pPr marL="0" algn="l" defTabSz="1416040" rtl="0" eaLnBrk="1" latinLnBrk="0" hangingPunct="1">
        <a:defRPr kumimoji="1" sz="2787" kern="1200">
          <a:solidFill>
            <a:schemeClr val="tx1"/>
          </a:solidFill>
          <a:latin typeface="+mn-lt"/>
          <a:ea typeface="+mn-ea"/>
          <a:cs typeface="+mn-cs"/>
        </a:defRPr>
      </a:lvl1pPr>
      <a:lvl2pPr marL="708020" algn="l" defTabSz="1416040" rtl="0" eaLnBrk="1" latinLnBrk="0" hangingPunct="1">
        <a:defRPr kumimoji="1" sz="2787" kern="1200">
          <a:solidFill>
            <a:schemeClr val="tx1"/>
          </a:solidFill>
          <a:latin typeface="+mn-lt"/>
          <a:ea typeface="+mn-ea"/>
          <a:cs typeface="+mn-cs"/>
        </a:defRPr>
      </a:lvl2pPr>
      <a:lvl3pPr marL="1416040" algn="l" defTabSz="1416040" rtl="0" eaLnBrk="1" latinLnBrk="0" hangingPunct="1">
        <a:defRPr kumimoji="1" sz="2787" kern="1200">
          <a:solidFill>
            <a:schemeClr val="tx1"/>
          </a:solidFill>
          <a:latin typeface="+mn-lt"/>
          <a:ea typeface="+mn-ea"/>
          <a:cs typeface="+mn-cs"/>
        </a:defRPr>
      </a:lvl3pPr>
      <a:lvl4pPr marL="2124060" algn="l" defTabSz="1416040" rtl="0" eaLnBrk="1" latinLnBrk="0" hangingPunct="1">
        <a:defRPr kumimoji="1" sz="2787" kern="1200">
          <a:solidFill>
            <a:schemeClr val="tx1"/>
          </a:solidFill>
          <a:latin typeface="+mn-lt"/>
          <a:ea typeface="+mn-ea"/>
          <a:cs typeface="+mn-cs"/>
        </a:defRPr>
      </a:lvl4pPr>
      <a:lvl5pPr marL="2832080" algn="l" defTabSz="1416040" rtl="0" eaLnBrk="1" latinLnBrk="0" hangingPunct="1">
        <a:defRPr kumimoji="1" sz="2787" kern="1200">
          <a:solidFill>
            <a:schemeClr val="tx1"/>
          </a:solidFill>
          <a:latin typeface="+mn-lt"/>
          <a:ea typeface="+mn-ea"/>
          <a:cs typeface="+mn-cs"/>
        </a:defRPr>
      </a:lvl5pPr>
      <a:lvl6pPr marL="3540100" algn="l" defTabSz="1416040" rtl="0" eaLnBrk="1" latinLnBrk="0" hangingPunct="1">
        <a:defRPr kumimoji="1" sz="2787" kern="1200">
          <a:solidFill>
            <a:schemeClr val="tx1"/>
          </a:solidFill>
          <a:latin typeface="+mn-lt"/>
          <a:ea typeface="+mn-ea"/>
          <a:cs typeface="+mn-cs"/>
        </a:defRPr>
      </a:lvl6pPr>
      <a:lvl7pPr marL="4248120" algn="l" defTabSz="1416040" rtl="0" eaLnBrk="1" latinLnBrk="0" hangingPunct="1">
        <a:defRPr kumimoji="1" sz="2787" kern="1200">
          <a:solidFill>
            <a:schemeClr val="tx1"/>
          </a:solidFill>
          <a:latin typeface="+mn-lt"/>
          <a:ea typeface="+mn-ea"/>
          <a:cs typeface="+mn-cs"/>
        </a:defRPr>
      </a:lvl7pPr>
      <a:lvl8pPr marL="4956139" algn="l" defTabSz="1416040" rtl="0" eaLnBrk="1" latinLnBrk="0" hangingPunct="1">
        <a:defRPr kumimoji="1" sz="2787" kern="1200">
          <a:solidFill>
            <a:schemeClr val="tx1"/>
          </a:solidFill>
          <a:latin typeface="+mn-lt"/>
          <a:ea typeface="+mn-ea"/>
          <a:cs typeface="+mn-cs"/>
        </a:defRPr>
      </a:lvl8pPr>
      <a:lvl9pPr marL="5664159" algn="l" defTabSz="1416040" rtl="0" eaLnBrk="1" latinLnBrk="0" hangingPunct="1">
        <a:defRPr kumimoji="1" sz="27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18.jpeg"/><Relationship Id="rId18" Type="http://schemas.openxmlformats.org/officeDocument/2006/relationships/image" Target="../media/image23.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7.jpg"/><Relationship Id="rId17" Type="http://schemas.openxmlformats.org/officeDocument/2006/relationships/image" Target="../media/image22.png"/><Relationship Id="rId2" Type="http://schemas.openxmlformats.org/officeDocument/2006/relationships/diagramData" Target="../diagrams/data1.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1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image" Target="../media/image20.png"/><Relationship Id="rId10" Type="http://schemas.openxmlformats.org/officeDocument/2006/relationships/diagramColors" Target="../diagrams/colors2.xml"/><Relationship Id="rId19" Type="http://schemas.openxmlformats.org/officeDocument/2006/relationships/image" Target="../media/image24.jpg"/><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四角形: 角を丸くする 59">
            <a:extLst>
              <a:ext uri="{FF2B5EF4-FFF2-40B4-BE49-F238E27FC236}">
                <a16:creationId xmlns:a16="http://schemas.microsoft.com/office/drawing/2014/main" id="{B7F1177E-EA78-417D-B375-EAEA658E5D7F}"/>
              </a:ext>
            </a:extLst>
          </p:cNvPr>
          <p:cNvSpPr/>
          <p:nvPr/>
        </p:nvSpPr>
        <p:spPr>
          <a:xfrm>
            <a:off x="529165" y="6753455"/>
            <a:ext cx="6545014" cy="1065649"/>
          </a:xfrm>
          <a:prstGeom prst="roundRect">
            <a:avLst/>
          </a:prstGeom>
          <a:solidFill>
            <a:schemeClr val="accent5">
              <a:lumMod val="60000"/>
              <a:lumOff val="40000"/>
            </a:schemeClr>
          </a:solidFill>
          <a:ln>
            <a:solidFill>
              <a:schemeClr val="accent5">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t"/>
          <a:lstStyle/>
          <a:p>
            <a:endParaRPr lang="en-US" altLang="ja-JP" sz="1232" dirty="0">
              <a:solidFill>
                <a:schemeClr val="bg1"/>
              </a:solidFill>
            </a:endParaRPr>
          </a:p>
          <a:p>
            <a:r>
              <a:rPr lang="ja-JP" altLang="en-US" sz="1144" dirty="0">
                <a:solidFill>
                  <a:schemeClr val="bg1"/>
                </a:solidFill>
              </a:rPr>
              <a:t>　</a:t>
            </a:r>
            <a:endParaRPr lang="en-US" altLang="ja-JP" sz="1144" dirty="0">
              <a:solidFill>
                <a:schemeClr val="bg1"/>
              </a:solidFill>
            </a:endParaRPr>
          </a:p>
          <a:p>
            <a:r>
              <a:rPr lang="ja-JP" altLang="en-US" sz="1144" dirty="0">
                <a:solidFill>
                  <a:schemeClr val="bg1"/>
                </a:solidFill>
              </a:rPr>
              <a:t>　</a:t>
            </a:r>
            <a:endParaRPr lang="en-US" altLang="ja-JP" sz="1144" dirty="0">
              <a:solidFill>
                <a:schemeClr val="bg1"/>
              </a:solidFill>
            </a:endParaRPr>
          </a:p>
          <a:p>
            <a:r>
              <a:rPr lang="ja-JP" altLang="en-US" sz="1144" dirty="0">
                <a:solidFill>
                  <a:schemeClr val="bg1"/>
                </a:solidFill>
              </a:rPr>
              <a:t>　</a:t>
            </a:r>
            <a:endParaRPr lang="en-US" altLang="ja-JP" sz="1144" dirty="0">
              <a:solidFill>
                <a:schemeClr val="bg1"/>
              </a:solidFill>
            </a:endParaRPr>
          </a:p>
        </p:txBody>
      </p:sp>
      <p:sp>
        <p:nvSpPr>
          <p:cNvPr id="29" name="四角形: 角を丸くする 28">
            <a:extLst>
              <a:ext uri="{FF2B5EF4-FFF2-40B4-BE49-F238E27FC236}">
                <a16:creationId xmlns:a16="http://schemas.microsoft.com/office/drawing/2014/main" id="{C52EF5D6-A2C0-4F2D-9F1C-30610D810A6B}"/>
              </a:ext>
            </a:extLst>
          </p:cNvPr>
          <p:cNvSpPr/>
          <p:nvPr/>
        </p:nvSpPr>
        <p:spPr>
          <a:xfrm>
            <a:off x="529165" y="5457363"/>
            <a:ext cx="6545014" cy="1169551"/>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endParaRPr lang="en-US" altLang="ja-JP" sz="1232" dirty="0">
              <a:solidFill>
                <a:schemeClr val="bg1"/>
              </a:solidFill>
            </a:endParaRPr>
          </a:p>
          <a:p>
            <a:r>
              <a:rPr lang="ja-JP" altLang="en-US" sz="1144" dirty="0">
                <a:solidFill>
                  <a:schemeClr val="bg1"/>
                </a:solidFill>
              </a:rPr>
              <a:t>　</a:t>
            </a:r>
            <a:endParaRPr lang="en-US" altLang="ja-JP" sz="1144" dirty="0">
              <a:solidFill>
                <a:schemeClr val="bg1"/>
              </a:solidFill>
            </a:endParaRPr>
          </a:p>
          <a:p>
            <a:r>
              <a:rPr lang="ja-JP" altLang="en-US" sz="1144" dirty="0">
                <a:solidFill>
                  <a:schemeClr val="bg1"/>
                </a:solidFill>
              </a:rPr>
              <a:t>　</a:t>
            </a:r>
            <a:endParaRPr lang="en-US" altLang="ja-JP" sz="1144" dirty="0">
              <a:solidFill>
                <a:schemeClr val="bg1"/>
              </a:solidFill>
            </a:endParaRPr>
          </a:p>
          <a:p>
            <a:r>
              <a:rPr lang="ja-JP" altLang="en-US" sz="1144" dirty="0">
                <a:solidFill>
                  <a:schemeClr val="bg1"/>
                </a:solidFill>
              </a:rPr>
              <a:t>　</a:t>
            </a:r>
            <a:endParaRPr lang="en-US" altLang="ja-JP" sz="1144" dirty="0">
              <a:solidFill>
                <a:schemeClr val="bg1"/>
              </a:solidFill>
            </a:endParaRPr>
          </a:p>
        </p:txBody>
      </p:sp>
      <p:sp>
        <p:nvSpPr>
          <p:cNvPr id="1026" name="正方形/長方形 1025"/>
          <p:cNvSpPr/>
          <p:nvPr/>
        </p:nvSpPr>
        <p:spPr>
          <a:xfrm>
            <a:off x="7550729" y="8259177"/>
            <a:ext cx="184731" cy="308995"/>
          </a:xfrm>
          <a:prstGeom prst="rect">
            <a:avLst/>
          </a:prstGeom>
        </p:spPr>
        <p:txBody>
          <a:bodyPr wrap="none">
            <a:spAutoFit/>
          </a:bodyPr>
          <a:lstStyle/>
          <a:p>
            <a:endParaRPr lang="ja-JP" altLang="en-US" sz="1408" dirty="0">
              <a:solidFill>
                <a:schemeClr val="tx2">
                  <a:lumMod val="10000"/>
                </a:schemeClr>
              </a:solidFill>
              <a:latin typeface="ＭＳ Ｐゴシック" panose="020B0600070205080204" pitchFamily="50" charset="-128"/>
              <a:ea typeface="ＭＳ Ｐゴシック" panose="020B0600070205080204" pitchFamily="50" charset="-128"/>
            </a:endParaRPr>
          </a:p>
        </p:txBody>
      </p:sp>
      <p:sp>
        <p:nvSpPr>
          <p:cNvPr id="1036" name="正方形/長方形 1035"/>
          <p:cNvSpPr/>
          <p:nvPr/>
        </p:nvSpPr>
        <p:spPr>
          <a:xfrm>
            <a:off x="7557603" y="7667611"/>
            <a:ext cx="184731" cy="308995"/>
          </a:xfrm>
          <a:prstGeom prst="rect">
            <a:avLst/>
          </a:prstGeom>
        </p:spPr>
        <p:txBody>
          <a:bodyPr wrap="none">
            <a:spAutoFit/>
          </a:bodyPr>
          <a:lstStyle/>
          <a:p>
            <a:endParaRPr lang="ja-JP" altLang="en-US" sz="1408" dirty="0">
              <a:solidFill>
                <a:srgbClr val="BA501F"/>
              </a:solidFill>
              <a:latin typeface="HGPｺﾞｼｯｸE" panose="020B0900000000000000" pitchFamily="50" charset="-128"/>
              <a:ea typeface="HGPｺﾞｼｯｸE" panose="020B0900000000000000" pitchFamily="50" charset="-128"/>
            </a:endParaRPr>
          </a:p>
        </p:txBody>
      </p:sp>
      <p:sp>
        <p:nvSpPr>
          <p:cNvPr id="48" name="正方形/長方形 47"/>
          <p:cNvSpPr/>
          <p:nvPr/>
        </p:nvSpPr>
        <p:spPr>
          <a:xfrm>
            <a:off x="7472256" y="8127810"/>
            <a:ext cx="2930446" cy="227755"/>
          </a:xfrm>
          <a:prstGeom prst="rect">
            <a:avLst/>
          </a:prstGeom>
        </p:spPr>
        <p:txBody>
          <a:bodyPr wrap="square">
            <a:spAutoFit/>
          </a:bodyPr>
          <a:lstStyle/>
          <a:p>
            <a:r>
              <a:rPr lang="ja-JP" altLang="en-US" sz="880" dirty="0">
                <a:solidFill>
                  <a:schemeClr val="tx2">
                    <a:lumMod val="10000"/>
                  </a:schemeClr>
                </a:solidFill>
                <a:latin typeface="ＭＳ ゴシック" panose="020B0609070205080204" pitchFamily="49" charset="-128"/>
                <a:ea typeface="ＭＳ ゴシック" panose="020B0609070205080204" pitchFamily="49" charset="-128"/>
              </a:rPr>
              <a:t>　</a:t>
            </a:r>
            <a:endParaRPr lang="en-US" altLang="ja-JP" sz="880" dirty="0">
              <a:solidFill>
                <a:schemeClr val="tx2">
                  <a:lumMod val="10000"/>
                </a:schemeClr>
              </a:solidFill>
              <a:latin typeface="ＭＳ ゴシック" panose="020B0609070205080204" pitchFamily="49" charset="-128"/>
              <a:ea typeface="ＭＳ ゴシック" panose="020B0609070205080204" pitchFamily="49" charset="-128"/>
            </a:endParaRPr>
          </a:p>
        </p:txBody>
      </p:sp>
      <p:sp>
        <p:nvSpPr>
          <p:cNvPr id="5" name="Rectangle 1">
            <a:extLst>
              <a:ext uri="{FF2B5EF4-FFF2-40B4-BE49-F238E27FC236}">
                <a16:creationId xmlns:a16="http://schemas.microsoft.com/office/drawing/2014/main" id="{31FD8905-3295-4E10-B46B-E4258F319498}"/>
              </a:ext>
            </a:extLst>
          </p:cNvPr>
          <p:cNvSpPr>
            <a:spLocks noChangeArrowheads="1"/>
          </p:cNvSpPr>
          <p:nvPr/>
        </p:nvSpPr>
        <p:spPr bwMode="auto">
          <a:xfrm flipV="1">
            <a:off x="9508017" y="3718393"/>
            <a:ext cx="4921216" cy="530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12908" rIns="0" bIns="0" numCol="1" anchor="ctr" anchorCtr="0" compatLnSpc="1">
            <a:prstTxWarp prst="textNoShape">
              <a:avLst/>
            </a:prstTxWarp>
            <a:spAutoFit/>
          </a:bodyPr>
          <a:lstStyle/>
          <a:p>
            <a:endParaRPr lang="ja-JP" altLang="en-US" sz="1394"/>
          </a:p>
        </p:txBody>
      </p:sp>
      <p:sp>
        <p:nvSpPr>
          <p:cNvPr id="10" name="テキスト ボックス 9">
            <a:extLst>
              <a:ext uri="{FF2B5EF4-FFF2-40B4-BE49-F238E27FC236}">
                <a16:creationId xmlns:a16="http://schemas.microsoft.com/office/drawing/2014/main" id="{3D4E5B6E-7B6E-4B25-875D-4F08D8A543EF}"/>
              </a:ext>
            </a:extLst>
          </p:cNvPr>
          <p:cNvSpPr txBox="1"/>
          <p:nvPr/>
        </p:nvSpPr>
        <p:spPr>
          <a:xfrm>
            <a:off x="7961218" y="-292198"/>
            <a:ext cx="1404971" cy="2400657"/>
          </a:xfrm>
          <a:prstGeom prst="rect">
            <a:avLst/>
          </a:prstGeom>
          <a:noFill/>
        </p:spPr>
        <p:txBody>
          <a:bodyPr wrap="square" rtlCol="0">
            <a:spAutoFit/>
          </a:bodyPr>
          <a:lstStyle/>
          <a:p>
            <a:r>
              <a:rPr kumimoji="1" lang="en-US" altLang="ja-JP" sz="15000" dirty="0">
                <a:solidFill>
                  <a:srgbClr val="664724"/>
                </a:solidFill>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L</a:t>
            </a:r>
            <a:endParaRPr kumimoji="1" lang="ja-JP" altLang="en-US" sz="15000" dirty="0">
              <a:solidFill>
                <a:srgbClr val="664724"/>
              </a:solidFill>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endParaRPr>
          </a:p>
        </p:txBody>
      </p:sp>
      <p:sp>
        <p:nvSpPr>
          <p:cNvPr id="11" name="テキスト ボックス 10">
            <a:extLst>
              <a:ext uri="{FF2B5EF4-FFF2-40B4-BE49-F238E27FC236}">
                <a16:creationId xmlns:a16="http://schemas.microsoft.com/office/drawing/2014/main" id="{931E6C6C-5181-45C5-AF5F-02C18615A087}"/>
              </a:ext>
            </a:extLst>
          </p:cNvPr>
          <p:cNvSpPr txBox="1"/>
          <p:nvPr/>
        </p:nvSpPr>
        <p:spPr>
          <a:xfrm>
            <a:off x="9291378" y="1236776"/>
            <a:ext cx="4283655" cy="861774"/>
          </a:xfrm>
          <a:prstGeom prst="rect">
            <a:avLst/>
          </a:prstGeom>
          <a:noFill/>
        </p:spPr>
        <p:txBody>
          <a:bodyPr wrap="square" rtlCol="0">
            <a:spAutoFit/>
          </a:bodyPr>
          <a:lstStyle/>
          <a:p>
            <a:r>
              <a:rPr kumimoji="1" lang="en-US" altLang="ja-JP" sz="5000"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IFE DESIGN </a:t>
            </a:r>
            <a:endParaRPr kumimoji="1" lang="ja-JP" altLang="en-US" sz="5000"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endParaRPr>
          </a:p>
        </p:txBody>
      </p:sp>
      <p:sp>
        <p:nvSpPr>
          <p:cNvPr id="12" name="テキスト ボックス 11">
            <a:extLst>
              <a:ext uri="{FF2B5EF4-FFF2-40B4-BE49-F238E27FC236}">
                <a16:creationId xmlns:a16="http://schemas.microsoft.com/office/drawing/2014/main" id="{1924A5B1-5529-49FF-A092-8F6004ABF54A}"/>
              </a:ext>
            </a:extLst>
          </p:cNvPr>
          <p:cNvSpPr txBox="1"/>
          <p:nvPr/>
        </p:nvSpPr>
        <p:spPr>
          <a:xfrm>
            <a:off x="9814151" y="946329"/>
            <a:ext cx="3814011" cy="400110"/>
          </a:xfrm>
          <a:prstGeom prst="rect">
            <a:avLst/>
          </a:prstGeom>
          <a:noFill/>
        </p:spPr>
        <p:txBody>
          <a:bodyPr wrap="square" rtlCol="0">
            <a:spAutoFit/>
          </a:bodyPr>
          <a:lstStyle/>
          <a:p>
            <a:r>
              <a:rPr kumimoji="1" lang="ja-JP" altLang="en-US" sz="2000" dirty="0">
                <a:solidFill>
                  <a:schemeClr val="bg1">
                    <a:lumMod val="50000"/>
                  </a:schemeClr>
                </a:solidFill>
                <a:latin typeface="BIZ UDP明朝 Medium" panose="02020500000000000000" pitchFamily="18" charset="-128"/>
                <a:ea typeface="BIZ UDP明朝 Medium" panose="02020500000000000000" pitchFamily="18" charset="-128"/>
              </a:rPr>
              <a:t>ライフデザイン ニュースレター</a:t>
            </a:r>
          </a:p>
        </p:txBody>
      </p:sp>
      <p:sp>
        <p:nvSpPr>
          <p:cNvPr id="14" name="正方形/長方形 13">
            <a:extLst>
              <a:ext uri="{FF2B5EF4-FFF2-40B4-BE49-F238E27FC236}">
                <a16:creationId xmlns:a16="http://schemas.microsoft.com/office/drawing/2014/main" id="{1446EDAF-F9CB-4EF0-AA8A-40F3C8D202C1}"/>
              </a:ext>
            </a:extLst>
          </p:cNvPr>
          <p:cNvSpPr/>
          <p:nvPr/>
        </p:nvSpPr>
        <p:spPr>
          <a:xfrm>
            <a:off x="13406786" y="659331"/>
            <a:ext cx="669339" cy="630942"/>
          </a:xfrm>
          <a:prstGeom prst="rect">
            <a:avLst/>
          </a:prstGeom>
        </p:spPr>
        <p:txBody>
          <a:bodyPr wrap="square">
            <a:spAutoFit/>
          </a:bodyPr>
          <a:lstStyle/>
          <a:p>
            <a:r>
              <a:rPr lang="en-US" altLang="ja-JP" sz="3500" dirty="0">
                <a:solidFill>
                  <a:srgbClr val="664724"/>
                </a:solidFill>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S</a:t>
            </a:r>
            <a:r>
              <a:rPr lang="en-US" altLang="ja-JP" sz="2465" dirty="0">
                <a:solidFill>
                  <a:srgbClr val="664724"/>
                </a:solidFill>
              </a:rPr>
              <a:t> </a:t>
            </a:r>
            <a:endParaRPr lang="ja-JP" altLang="en-US" sz="6161" dirty="0">
              <a:solidFill>
                <a:srgbClr val="664724"/>
              </a:solidFill>
            </a:endParaRPr>
          </a:p>
        </p:txBody>
      </p:sp>
      <p:sp>
        <p:nvSpPr>
          <p:cNvPr id="15" name="正方形/長方形 14">
            <a:extLst>
              <a:ext uri="{FF2B5EF4-FFF2-40B4-BE49-F238E27FC236}">
                <a16:creationId xmlns:a16="http://schemas.microsoft.com/office/drawing/2014/main" id="{097AEBB6-3190-4C47-B0AE-2876FAA444B5}"/>
              </a:ext>
            </a:extLst>
          </p:cNvPr>
          <p:cNvSpPr/>
          <p:nvPr/>
        </p:nvSpPr>
        <p:spPr>
          <a:xfrm>
            <a:off x="13741455" y="819640"/>
            <a:ext cx="1096484" cy="707886"/>
          </a:xfrm>
          <a:prstGeom prst="rect">
            <a:avLst/>
          </a:prstGeom>
        </p:spPr>
        <p:txBody>
          <a:bodyPr wrap="square">
            <a:spAutoFit/>
          </a:bodyPr>
          <a:lstStyle/>
          <a:p>
            <a:r>
              <a:rPr lang="en-US" altLang="ja-JP" sz="2000" dirty="0" err="1">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ummer</a:t>
            </a:r>
            <a:endParaRPr lang="en-US" altLang="ja-JP" sz="2000"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endParaRPr>
          </a:p>
          <a:p>
            <a:endParaRPr lang="ja-JP" altLang="en-US" sz="2000" dirty="0">
              <a:effectLst>
                <a:outerShdw blurRad="38100" dist="38100" dir="2700000" algn="tl">
                  <a:srgbClr val="000000">
                    <a:alpha val="43137"/>
                  </a:srgbClr>
                </a:outerShdw>
              </a:effectLst>
            </a:endParaRPr>
          </a:p>
        </p:txBody>
      </p:sp>
      <p:sp>
        <p:nvSpPr>
          <p:cNvPr id="16" name="正方形/長方形 15">
            <a:extLst>
              <a:ext uri="{FF2B5EF4-FFF2-40B4-BE49-F238E27FC236}">
                <a16:creationId xmlns:a16="http://schemas.microsoft.com/office/drawing/2014/main" id="{952A6FE0-0B43-40F8-BC6A-A35CA42C4769}"/>
              </a:ext>
            </a:extLst>
          </p:cNvPr>
          <p:cNvSpPr/>
          <p:nvPr/>
        </p:nvSpPr>
        <p:spPr>
          <a:xfrm>
            <a:off x="13562240" y="1094624"/>
            <a:ext cx="669339" cy="630942"/>
          </a:xfrm>
          <a:prstGeom prst="rect">
            <a:avLst/>
          </a:prstGeom>
        </p:spPr>
        <p:txBody>
          <a:bodyPr wrap="square">
            <a:spAutoFit/>
          </a:bodyPr>
          <a:lstStyle/>
          <a:p>
            <a:r>
              <a:rPr lang="en-US" altLang="ja-JP" sz="3500" dirty="0">
                <a:solidFill>
                  <a:srgbClr val="664724"/>
                </a:solidFill>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V</a:t>
            </a:r>
            <a:r>
              <a:rPr lang="en-US" altLang="ja-JP" sz="2465" dirty="0">
                <a:solidFill>
                  <a:srgbClr val="664724"/>
                </a:solidFill>
              </a:rPr>
              <a:t> </a:t>
            </a:r>
            <a:endParaRPr lang="ja-JP" altLang="en-US" sz="6161" dirty="0">
              <a:solidFill>
                <a:srgbClr val="664724"/>
              </a:solidFill>
            </a:endParaRPr>
          </a:p>
        </p:txBody>
      </p:sp>
      <p:sp>
        <p:nvSpPr>
          <p:cNvPr id="17" name="正方形/長方形 16">
            <a:extLst>
              <a:ext uri="{FF2B5EF4-FFF2-40B4-BE49-F238E27FC236}">
                <a16:creationId xmlns:a16="http://schemas.microsoft.com/office/drawing/2014/main" id="{2141F704-C99A-4D84-B41C-584C100ED090}"/>
              </a:ext>
            </a:extLst>
          </p:cNvPr>
          <p:cNvSpPr/>
          <p:nvPr/>
        </p:nvSpPr>
        <p:spPr>
          <a:xfrm>
            <a:off x="13896909" y="1325456"/>
            <a:ext cx="1096484" cy="400110"/>
          </a:xfrm>
          <a:prstGeom prst="rect">
            <a:avLst/>
          </a:prstGeom>
        </p:spPr>
        <p:txBody>
          <a:bodyPr wrap="square">
            <a:spAutoFit/>
          </a:bodyPr>
          <a:lstStyle/>
          <a:p>
            <a:r>
              <a:rPr lang="en-US" altLang="ja-JP" sz="2000" dirty="0" err="1">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Ol</a:t>
            </a:r>
            <a:r>
              <a:rPr lang="en-US" altLang="ja-JP" sz="2000"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a:t>
            </a:r>
            <a:r>
              <a:rPr lang="en-US" altLang="ja-JP" sz="2000" dirty="0"/>
              <a:t> </a:t>
            </a:r>
            <a:endParaRPr lang="ja-JP" altLang="en-US" sz="2000" dirty="0"/>
          </a:p>
        </p:txBody>
      </p:sp>
      <p:sp>
        <p:nvSpPr>
          <p:cNvPr id="18" name="テキスト ボックス 17">
            <a:extLst>
              <a:ext uri="{FF2B5EF4-FFF2-40B4-BE49-F238E27FC236}">
                <a16:creationId xmlns:a16="http://schemas.microsoft.com/office/drawing/2014/main" id="{C4DDEE19-AD77-4AE9-ACE5-1035E6294DDC}"/>
              </a:ext>
            </a:extLst>
          </p:cNvPr>
          <p:cNvSpPr txBox="1"/>
          <p:nvPr/>
        </p:nvSpPr>
        <p:spPr>
          <a:xfrm>
            <a:off x="14255340" y="1094624"/>
            <a:ext cx="1537718" cy="630942"/>
          </a:xfrm>
          <a:prstGeom prst="rect">
            <a:avLst/>
          </a:prstGeom>
          <a:noFill/>
        </p:spPr>
        <p:txBody>
          <a:bodyPr wrap="square" rtlCol="0">
            <a:spAutoFit/>
          </a:bodyPr>
          <a:lstStyle/>
          <a:p>
            <a:r>
              <a:rPr kumimoji="1" lang="en-US" altLang="ja-JP" sz="3500" dirty="0">
                <a:solidFill>
                  <a:srgbClr val="664724"/>
                </a:solidFill>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15</a:t>
            </a:r>
            <a:endParaRPr kumimoji="1" lang="ja-JP" altLang="en-US" sz="3500" dirty="0">
              <a:solidFill>
                <a:srgbClr val="664724"/>
              </a:solidFill>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endParaRPr>
          </a:p>
        </p:txBody>
      </p:sp>
      <p:sp>
        <p:nvSpPr>
          <p:cNvPr id="19" name="テキスト ボックス 18">
            <a:extLst>
              <a:ext uri="{FF2B5EF4-FFF2-40B4-BE49-F238E27FC236}">
                <a16:creationId xmlns:a16="http://schemas.microsoft.com/office/drawing/2014/main" id="{B48A98A1-CE8F-4286-AA5D-B7540C75333B}"/>
              </a:ext>
            </a:extLst>
          </p:cNvPr>
          <p:cNvSpPr txBox="1"/>
          <p:nvPr/>
        </p:nvSpPr>
        <p:spPr>
          <a:xfrm>
            <a:off x="13767588" y="1725566"/>
            <a:ext cx="1225940" cy="400110"/>
          </a:xfrm>
          <a:prstGeom prst="rect">
            <a:avLst/>
          </a:prstGeom>
          <a:noFill/>
        </p:spPr>
        <p:txBody>
          <a:bodyPr wrap="square" rtlCol="0">
            <a:spAutoFit/>
          </a:bodyPr>
          <a:lstStyle/>
          <a:p>
            <a:r>
              <a:rPr kumimoji="1" lang="en-US" altLang="ja-JP" sz="2000" dirty="0">
                <a:latin typeface="+mn-ea"/>
                <a:cs typeface="MV Boli" panose="02000500030200090000" pitchFamily="2" charset="0"/>
              </a:rPr>
              <a:t>2 0 2 0</a:t>
            </a:r>
            <a:r>
              <a:rPr kumimoji="1" lang="en-US" altLang="ja-JP" sz="2000" dirty="0">
                <a:latin typeface="+mn-ea"/>
              </a:rPr>
              <a:t> </a:t>
            </a:r>
            <a:endParaRPr kumimoji="1" lang="ja-JP" altLang="en-US" sz="2000" dirty="0">
              <a:latin typeface="+mn-ea"/>
            </a:endParaRPr>
          </a:p>
        </p:txBody>
      </p:sp>
      <p:sp>
        <p:nvSpPr>
          <p:cNvPr id="26" name="テキスト ボックス 25">
            <a:extLst>
              <a:ext uri="{FF2B5EF4-FFF2-40B4-BE49-F238E27FC236}">
                <a16:creationId xmlns:a16="http://schemas.microsoft.com/office/drawing/2014/main" id="{53C69B75-991B-4541-A9DE-87494C6262D4}"/>
              </a:ext>
            </a:extLst>
          </p:cNvPr>
          <p:cNvSpPr txBox="1"/>
          <p:nvPr/>
        </p:nvSpPr>
        <p:spPr>
          <a:xfrm>
            <a:off x="1037462" y="9229392"/>
            <a:ext cx="6289518" cy="1323439"/>
          </a:xfrm>
          <a:prstGeom prst="rect">
            <a:avLst/>
          </a:prstGeom>
          <a:noFill/>
        </p:spPr>
        <p:txBody>
          <a:bodyPr wrap="square" rtlCol="0">
            <a:spAutoFit/>
          </a:bodyPr>
          <a:lstStyle/>
          <a:p>
            <a:r>
              <a:rPr kumimoji="1" lang="ja-JP" altLang="en-US" sz="1600" b="1" dirty="0"/>
              <a:t>訪問看護ステーション</a:t>
            </a:r>
            <a:r>
              <a:rPr kumimoji="1" lang="ja-JP" altLang="en-US" sz="1600" dirty="0"/>
              <a:t>　</a:t>
            </a:r>
            <a:r>
              <a:rPr kumimoji="1" lang="en-US" altLang="ja-JP" sz="1600" dirty="0"/>
              <a:t>LIFEDESIGN</a:t>
            </a:r>
            <a:r>
              <a:rPr kumimoji="1" lang="ja-JP" altLang="en-US" sz="1600" dirty="0"/>
              <a:t>（ライフデザイン）</a:t>
            </a:r>
            <a:endParaRPr kumimoji="1" lang="en-US" altLang="ja-JP" sz="1600" dirty="0"/>
          </a:p>
          <a:p>
            <a:r>
              <a:rPr kumimoji="1" lang="ja-JP" altLang="en-US" sz="1600" dirty="0"/>
              <a:t>〒６３０－８３５７　奈良県奈良市杉ヶ町８６－８</a:t>
            </a:r>
            <a:r>
              <a:rPr kumimoji="1" lang="en-US" altLang="ja-JP" sz="1600" dirty="0"/>
              <a:t>MiRA1BLDG.Ⅲ3F</a:t>
            </a:r>
          </a:p>
          <a:p>
            <a:r>
              <a:rPr kumimoji="1" lang="ja-JP" altLang="en-US" sz="1600" dirty="0"/>
              <a:t>☏　</a:t>
            </a:r>
            <a:r>
              <a:rPr kumimoji="1" lang="en-US" altLang="ja-JP" sz="1600" dirty="0"/>
              <a:t>0742</a:t>
            </a:r>
            <a:r>
              <a:rPr kumimoji="1" lang="ja-JP" altLang="en-US" sz="1600" dirty="0"/>
              <a:t>－</a:t>
            </a:r>
            <a:r>
              <a:rPr kumimoji="1" lang="en-US" altLang="ja-JP" sz="1600" dirty="0"/>
              <a:t>22</a:t>
            </a:r>
            <a:r>
              <a:rPr kumimoji="1" lang="ja-JP" altLang="en-US" sz="1600" dirty="0"/>
              <a:t>－</a:t>
            </a:r>
            <a:r>
              <a:rPr kumimoji="1" lang="en-US" altLang="ja-JP" sz="1600" dirty="0"/>
              <a:t>1325</a:t>
            </a:r>
            <a:r>
              <a:rPr kumimoji="1" lang="ja-JP" altLang="en-US" sz="1600" dirty="0"/>
              <a:t>　　</a:t>
            </a:r>
            <a:r>
              <a:rPr kumimoji="1" lang="en-US" altLang="ja-JP" sz="1600" dirty="0"/>
              <a:t>FAX</a:t>
            </a:r>
            <a:r>
              <a:rPr kumimoji="1" lang="ja-JP" altLang="en-US" sz="1600" dirty="0"/>
              <a:t>　</a:t>
            </a:r>
            <a:r>
              <a:rPr kumimoji="1" lang="en-US" altLang="ja-JP" sz="1600" dirty="0"/>
              <a:t>0742</a:t>
            </a:r>
            <a:r>
              <a:rPr kumimoji="1" lang="ja-JP" altLang="en-US" sz="1600" dirty="0"/>
              <a:t>－</a:t>
            </a:r>
            <a:r>
              <a:rPr kumimoji="1" lang="en-US" altLang="ja-JP" sz="1600" dirty="0"/>
              <a:t>95</a:t>
            </a:r>
            <a:r>
              <a:rPr kumimoji="1" lang="ja-JP" altLang="en-US" sz="1600" dirty="0"/>
              <a:t>－</a:t>
            </a:r>
            <a:r>
              <a:rPr kumimoji="1" lang="en-US" altLang="ja-JP" sz="1600" dirty="0"/>
              <a:t>5322</a:t>
            </a:r>
          </a:p>
          <a:p>
            <a:r>
              <a:rPr kumimoji="1" lang="ja-JP" altLang="en-US" sz="1600" dirty="0"/>
              <a:t>ホームページ　</a:t>
            </a:r>
            <a:r>
              <a:rPr kumimoji="1" lang="en-US" altLang="ja-JP" sz="1600" dirty="0"/>
              <a:t>http://www.houmonkango-lifedesign.com/</a:t>
            </a:r>
          </a:p>
        </p:txBody>
      </p:sp>
      <p:cxnSp>
        <p:nvCxnSpPr>
          <p:cNvPr id="27" name="直線コネクタ 26">
            <a:extLst>
              <a:ext uri="{FF2B5EF4-FFF2-40B4-BE49-F238E27FC236}">
                <a16:creationId xmlns:a16="http://schemas.microsoft.com/office/drawing/2014/main" id="{38569337-19E3-4ED3-A490-17BA44659199}"/>
              </a:ext>
            </a:extLst>
          </p:cNvPr>
          <p:cNvCxnSpPr>
            <a:cxnSpLocks/>
          </p:cNvCxnSpPr>
          <p:nvPr/>
        </p:nvCxnSpPr>
        <p:spPr>
          <a:xfrm>
            <a:off x="191059" y="9229392"/>
            <a:ext cx="69663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9985F6F3-6257-4E70-A473-A5A8A4D4B598}"/>
              </a:ext>
            </a:extLst>
          </p:cNvPr>
          <p:cNvSpPr txBox="1"/>
          <p:nvPr/>
        </p:nvSpPr>
        <p:spPr>
          <a:xfrm>
            <a:off x="610044" y="5475238"/>
            <a:ext cx="6570826" cy="1169551"/>
          </a:xfrm>
          <a:prstGeom prst="rect">
            <a:avLst/>
          </a:prstGeom>
          <a:noFill/>
        </p:spPr>
        <p:txBody>
          <a:bodyPr wrap="squar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今回の広報誌では</a:t>
            </a:r>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当ステーションの利用者様が描かれたオリジナルイラストを挿絵として使わせていただきました！ご協力くださり本当にありがとうございました！今後もこのような取り組みを行い、みなさんと一緒になって楽しい広報誌を作っていきたいと考えております。挿絵はもちろん、投稿案でも結構ですので、ご興味のある方はお気軽にスタッフへお問い合わせください！</a:t>
            </a:r>
          </a:p>
        </p:txBody>
      </p:sp>
      <p:sp>
        <p:nvSpPr>
          <p:cNvPr id="31" name="四角形: 角を丸くする 30">
            <a:extLst>
              <a:ext uri="{FF2B5EF4-FFF2-40B4-BE49-F238E27FC236}">
                <a16:creationId xmlns:a16="http://schemas.microsoft.com/office/drawing/2014/main" id="{AEE290F5-C0F9-4E94-8248-DFD3EB1F5F3A}"/>
              </a:ext>
            </a:extLst>
          </p:cNvPr>
          <p:cNvSpPr/>
          <p:nvPr/>
        </p:nvSpPr>
        <p:spPr>
          <a:xfrm>
            <a:off x="529165" y="7945897"/>
            <a:ext cx="6545014" cy="1156412"/>
          </a:xfrm>
          <a:prstGeom prst="roundRect">
            <a:avLst/>
          </a:prstGeom>
          <a:solidFill>
            <a:schemeClr val="accent5">
              <a:lumMod val="60000"/>
              <a:lumOff val="40000"/>
            </a:schemeClr>
          </a:solidFill>
          <a:ln>
            <a:solidFill>
              <a:schemeClr val="accent5">
                <a:lumMod val="60000"/>
                <a:lumOff val="4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32" name="テキスト ボックス 31">
            <a:extLst>
              <a:ext uri="{FF2B5EF4-FFF2-40B4-BE49-F238E27FC236}">
                <a16:creationId xmlns:a16="http://schemas.microsoft.com/office/drawing/2014/main" id="{59797B05-DA2D-4BC4-89F0-969B92C547D7}"/>
              </a:ext>
            </a:extLst>
          </p:cNvPr>
          <p:cNvSpPr txBox="1"/>
          <p:nvPr/>
        </p:nvSpPr>
        <p:spPr>
          <a:xfrm>
            <a:off x="1310500" y="7945898"/>
            <a:ext cx="6096466" cy="307777"/>
          </a:xfrm>
          <a:prstGeom prst="rect">
            <a:avLst/>
          </a:prstGeom>
          <a:noFill/>
        </p:spPr>
        <p:txBody>
          <a:bodyPr wrap="square" rtlCol="0">
            <a:spAutoFit/>
          </a:bodyPr>
          <a:lstStyle/>
          <a:p>
            <a:r>
              <a:rPr kumimoji="1" lang="en-US" altLang="ja-JP" sz="1400" dirty="0">
                <a:solidFill>
                  <a:srgbClr val="3E3A39"/>
                </a:solidFill>
              </a:rPr>
              <a:t>LIFEDESIGN</a:t>
            </a:r>
            <a:r>
              <a:rPr kumimoji="1" lang="ja-JP" altLang="en-US" sz="1400" dirty="0">
                <a:solidFill>
                  <a:srgbClr val="3E3A39"/>
                </a:solidFill>
              </a:rPr>
              <a:t>公式ページＱＲコードを読み込んでいざアクセス！</a:t>
            </a:r>
          </a:p>
        </p:txBody>
      </p:sp>
      <p:sp>
        <p:nvSpPr>
          <p:cNvPr id="33" name="テキスト ボックス 32">
            <a:extLst>
              <a:ext uri="{FF2B5EF4-FFF2-40B4-BE49-F238E27FC236}">
                <a16:creationId xmlns:a16="http://schemas.microsoft.com/office/drawing/2014/main" id="{7C8E95FF-B4C9-4D72-8CA7-58F997F683D0}"/>
              </a:ext>
            </a:extLst>
          </p:cNvPr>
          <p:cNvSpPr txBox="1"/>
          <p:nvPr/>
        </p:nvSpPr>
        <p:spPr>
          <a:xfrm>
            <a:off x="1047147" y="8825309"/>
            <a:ext cx="6373766" cy="276999"/>
          </a:xfrm>
          <a:prstGeom prst="rect">
            <a:avLst/>
          </a:prstGeom>
          <a:noFill/>
        </p:spPr>
        <p:txBody>
          <a:bodyPr wrap="square" rtlCol="0">
            <a:spAutoFit/>
          </a:bodyPr>
          <a:lstStyle/>
          <a:p>
            <a:r>
              <a:rPr kumimoji="1" lang="en-US" altLang="ja-JP" sz="1200" b="1" dirty="0">
                <a:solidFill>
                  <a:srgbClr val="3E3A39"/>
                </a:solidFill>
                <a:latin typeface="HGｺﾞｼｯｸM" panose="020B0609000000000000" pitchFamily="49" charset="-128"/>
                <a:ea typeface="HGｺﾞｼｯｸM" panose="020B0609000000000000" pitchFamily="49" charset="-128"/>
              </a:rPr>
              <a:t>Facebook</a:t>
            </a:r>
            <a:r>
              <a:rPr kumimoji="1" lang="ja-JP" altLang="en-US" sz="1200" b="1" dirty="0">
                <a:solidFill>
                  <a:srgbClr val="3E3A39"/>
                </a:solidFill>
                <a:latin typeface="HGｺﾞｼｯｸM" panose="020B0609000000000000" pitchFamily="49" charset="-128"/>
                <a:ea typeface="HGｺﾞｼｯｸM" panose="020B0609000000000000" pitchFamily="49" charset="-128"/>
              </a:rPr>
              <a:t>・</a:t>
            </a:r>
            <a:r>
              <a:rPr kumimoji="1" lang="en-US" altLang="ja-JP" sz="1200" b="1" dirty="0">
                <a:solidFill>
                  <a:srgbClr val="3E3A39"/>
                </a:solidFill>
                <a:latin typeface="HGｺﾞｼｯｸM" panose="020B0609000000000000" pitchFamily="49" charset="-128"/>
                <a:ea typeface="HGｺﾞｼｯｸM" panose="020B0609000000000000" pitchFamily="49" charset="-128"/>
              </a:rPr>
              <a:t>LINE</a:t>
            </a:r>
            <a:r>
              <a:rPr kumimoji="1" lang="ja-JP" altLang="en-US" sz="1200" b="1" dirty="0">
                <a:solidFill>
                  <a:srgbClr val="3E3A39"/>
                </a:solidFill>
                <a:latin typeface="HGｺﾞｼｯｸM" panose="020B0609000000000000" pitchFamily="49" charset="-128"/>
                <a:ea typeface="HGｺﾞｼｯｸM" panose="020B0609000000000000" pitchFamily="49" charset="-128"/>
              </a:rPr>
              <a:t>からステーションブログやホームページにリンクもできます。</a:t>
            </a:r>
          </a:p>
        </p:txBody>
      </p:sp>
      <p:pic>
        <p:nvPicPr>
          <p:cNvPr id="34" name="図 33">
            <a:extLst>
              <a:ext uri="{FF2B5EF4-FFF2-40B4-BE49-F238E27FC236}">
                <a16:creationId xmlns:a16="http://schemas.microsoft.com/office/drawing/2014/main" id="{BE6F3C09-6D42-41A8-AC86-FB6C55315E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3584" y="8223111"/>
            <a:ext cx="492615" cy="492615"/>
          </a:xfrm>
          <a:prstGeom prst="rect">
            <a:avLst/>
          </a:prstGeom>
        </p:spPr>
      </p:pic>
      <p:pic>
        <p:nvPicPr>
          <p:cNvPr id="35" name="図 34">
            <a:extLst>
              <a:ext uri="{FF2B5EF4-FFF2-40B4-BE49-F238E27FC236}">
                <a16:creationId xmlns:a16="http://schemas.microsoft.com/office/drawing/2014/main" id="{79C457F5-B0DE-4A26-9635-FFF4523C6B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7194" y="8241687"/>
            <a:ext cx="442066" cy="471536"/>
          </a:xfrm>
          <a:prstGeom prst="rect">
            <a:avLst/>
          </a:prstGeom>
        </p:spPr>
      </p:pic>
      <p:pic>
        <p:nvPicPr>
          <p:cNvPr id="36" name="図 35">
            <a:extLst>
              <a:ext uri="{FF2B5EF4-FFF2-40B4-BE49-F238E27FC236}">
                <a16:creationId xmlns:a16="http://schemas.microsoft.com/office/drawing/2014/main" id="{E201A4EC-1F9E-4301-A181-89FE69EDFA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7095" y="8214019"/>
            <a:ext cx="482902" cy="482902"/>
          </a:xfrm>
          <a:prstGeom prst="rect">
            <a:avLst/>
          </a:prstGeom>
        </p:spPr>
      </p:pic>
      <p:pic>
        <p:nvPicPr>
          <p:cNvPr id="37" name="図 36">
            <a:extLst>
              <a:ext uri="{FF2B5EF4-FFF2-40B4-BE49-F238E27FC236}">
                <a16:creationId xmlns:a16="http://schemas.microsoft.com/office/drawing/2014/main" id="{DE82C5BA-2416-4B8D-BB7B-00B2B7D6AB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51666" y="8233416"/>
            <a:ext cx="452720" cy="482902"/>
          </a:xfrm>
          <a:prstGeom prst="rect">
            <a:avLst/>
          </a:prstGeom>
        </p:spPr>
      </p:pic>
      <p:pic>
        <p:nvPicPr>
          <p:cNvPr id="38" name="図 37">
            <a:extLst>
              <a:ext uri="{FF2B5EF4-FFF2-40B4-BE49-F238E27FC236}">
                <a16:creationId xmlns:a16="http://schemas.microsoft.com/office/drawing/2014/main" id="{8DF6C8A2-96E5-4350-BDFE-3F146C5A5C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86888" y="8214393"/>
            <a:ext cx="457782" cy="482528"/>
          </a:xfrm>
          <a:prstGeom prst="rect">
            <a:avLst/>
          </a:prstGeom>
        </p:spPr>
      </p:pic>
      <p:pic>
        <p:nvPicPr>
          <p:cNvPr id="39" name="図 38">
            <a:extLst>
              <a:ext uri="{FF2B5EF4-FFF2-40B4-BE49-F238E27FC236}">
                <a16:creationId xmlns:a16="http://schemas.microsoft.com/office/drawing/2014/main" id="{827CB03F-75A9-4AED-B662-EC106FF30B4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66339" y="8228175"/>
            <a:ext cx="452720" cy="482902"/>
          </a:xfrm>
          <a:prstGeom prst="rect">
            <a:avLst/>
          </a:prstGeom>
        </p:spPr>
      </p:pic>
      <p:sp>
        <p:nvSpPr>
          <p:cNvPr id="40" name="テキスト ボックス 39">
            <a:extLst>
              <a:ext uri="{FF2B5EF4-FFF2-40B4-BE49-F238E27FC236}">
                <a16:creationId xmlns:a16="http://schemas.microsoft.com/office/drawing/2014/main" id="{D4624D0B-9228-4E5D-A5E9-C919F6D3E7A2}"/>
              </a:ext>
            </a:extLst>
          </p:cNvPr>
          <p:cNvSpPr txBox="1"/>
          <p:nvPr/>
        </p:nvSpPr>
        <p:spPr>
          <a:xfrm>
            <a:off x="1334378" y="8704632"/>
            <a:ext cx="702816" cy="244121"/>
          </a:xfrm>
          <a:prstGeom prst="rect">
            <a:avLst/>
          </a:prstGeom>
          <a:noFill/>
        </p:spPr>
        <p:txBody>
          <a:bodyPr wrap="square" rtlCol="0">
            <a:spAutoFit/>
          </a:bodyPr>
          <a:lstStyle/>
          <a:p>
            <a:r>
              <a:rPr kumimoji="1" lang="ja-JP" altLang="en-US" sz="1000" b="1" dirty="0">
                <a:solidFill>
                  <a:srgbClr val="3E3A39"/>
                </a:solidFill>
              </a:rPr>
              <a:t>ＬＩＮＥ</a:t>
            </a:r>
          </a:p>
        </p:txBody>
      </p:sp>
      <p:sp>
        <p:nvSpPr>
          <p:cNvPr id="41" name="テキスト ボックス 40">
            <a:extLst>
              <a:ext uri="{FF2B5EF4-FFF2-40B4-BE49-F238E27FC236}">
                <a16:creationId xmlns:a16="http://schemas.microsoft.com/office/drawing/2014/main" id="{680D43AF-E900-45DA-B8AD-22EAC3F2BF1D}"/>
              </a:ext>
            </a:extLst>
          </p:cNvPr>
          <p:cNvSpPr txBox="1"/>
          <p:nvPr/>
        </p:nvSpPr>
        <p:spPr>
          <a:xfrm>
            <a:off x="3054592" y="8682801"/>
            <a:ext cx="909857" cy="246221"/>
          </a:xfrm>
          <a:prstGeom prst="rect">
            <a:avLst/>
          </a:prstGeom>
          <a:noFill/>
        </p:spPr>
        <p:txBody>
          <a:bodyPr wrap="square" rtlCol="0">
            <a:spAutoFit/>
          </a:bodyPr>
          <a:lstStyle/>
          <a:p>
            <a:r>
              <a:rPr kumimoji="1" lang="en-US" altLang="ja-JP" sz="1000" b="1" dirty="0">
                <a:solidFill>
                  <a:srgbClr val="3E3A39"/>
                </a:solidFill>
              </a:rPr>
              <a:t>Facebook</a:t>
            </a:r>
            <a:endParaRPr kumimoji="1" lang="ja-JP" altLang="en-US" sz="1000" b="1" dirty="0">
              <a:solidFill>
                <a:srgbClr val="3E3A39"/>
              </a:solidFill>
            </a:endParaRPr>
          </a:p>
        </p:txBody>
      </p:sp>
      <p:sp>
        <p:nvSpPr>
          <p:cNvPr id="42" name="テキスト ボックス 41">
            <a:extLst>
              <a:ext uri="{FF2B5EF4-FFF2-40B4-BE49-F238E27FC236}">
                <a16:creationId xmlns:a16="http://schemas.microsoft.com/office/drawing/2014/main" id="{587FC770-47EB-46B7-A877-764337125AA9}"/>
              </a:ext>
            </a:extLst>
          </p:cNvPr>
          <p:cNvSpPr txBox="1"/>
          <p:nvPr/>
        </p:nvSpPr>
        <p:spPr>
          <a:xfrm>
            <a:off x="4911254" y="8702532"/>
            <a:ext cx="702816" cy="246221"/>
          </a:xfrm>
          <a:prstGeom prst="rect">
            <a:avLst/>
          </a:prstGeom>
          <a:noFill/>
        </p:spPr>
        <p:txBody>
          <a:bodyPr wrap="square" rtlCol="0">
            <a:spAutoFit/>
          </a:bodyPr>
          <a:lstStyle/>
          <a:p>
            <a:r>
              <a:rPr kumimoji="1" lang="ja-JP" altLang="en-US" sz="1000" b="1" dirty="0">
                <a:solidFill>
                  <a:srgbClr val="3E3A39"/>
                </a:solidFill>
              </a:rPr>
              <a:t>ブログ</a:t>
            </a:r>
          </a:p>
        </p:txBody>
      </p:sp>
      <p:sp>
        <p:nvSpPr>
          <p:cNvPr id="47" name="テキスト ボックス 46">
            <a:extLst>
              <a:ext uri="{FF2B5EF4-FFF2-40B4-BE49-F238E27FC236}">
                <a16:creationId xmlns:a16="http://schemas.microsoft.com/office/drawing/2014/main" id="{F1CF77C9-0287-4FAD-8D52-3C779650CBA3}"/>
              </a:ext>
            </a:extLst>
          </p:cNvPr>
          <p:cNvSpPr txBox="1"/>
          <p:nvPr/>
        </p:nvSpPr>
        <p:spPr>
          <a:xfrm>
            <a:off x="11464095" y="1734379"/>
            <a:ext cx="2382978" cy="861774"/>
          </a:xfrm>
          <a:prstGeom prst="rect">
            <a:avLst/>
          </a:prstGeom>
          <a:noFill/>
        </p:spPr>
        <p:txBody>
          <a:bodyPr wrap="square" rtlCol="0">
            <a:spAutoFit/>
          </a:bodyPr>
          <a:lstStyle/>
          <a:p>
            <a:r>
              <a:rPr kumimoji="1" lang="en-US" altLang="ja-JP" sz="3000" dirty="0">
                <a:solidFill>
                  <a:schemeClr val="bg1">
                    <a:lumMod val="50000"/>
                  </a:schemeClr>
                </a:solidFill>
                <a:latin typeface="MV Boli" panose="02000500030200090000" pitchFamily="2" charset="0"/>
                <a:ea typeface="BIZ UDP明朝 Medium" panose="02020500000000000000" pitchFamily="18" charset="-128"/>
                <a:cs typeface="MV Boli" panose="02000500030200090000" pitchFamily="2" charset="0"/>
              </a:rPr>
              <a:t>newsletter</a:t>
            </a:r>
            <a:r>
              <a:rPr kumimoji="1" lang="en-US" altLang="ja-JP" sz="5000" dirty="0">
                <a:solidFill>
                  <a:schemeClr val="bg1">
                    <a:lumMod val="50000"/>
                  </a:schemeClr>
                </a:solidFill>
                <a:latin typeface="BIZ UDP明朝 Medium" panose="02020500000000000000" pitchFamily="18" charset="-128"/>
                <a:ea typeface="BIZ UDP明朝 Medium" panose="02020500000000000000" pitchFamily="18" charset="-128"/>
              </a:rPr>
              <a:t> </a:t>
            </a:r>
            <a:endParaRPr kumimoji="1" lang="ja-JP" altLang="en-US" sz="5000" dirty="0">
              <a:solidFill>
                <a:schemeClr val="bg1">
                  <a:lumMod val="50000"/>
                </a:schemeClr>
              </a:solidFill>
              <a:latin typeface="BIZ UDP明朝 Medium" panose="02020500000000000000" pitchFamily="18" charset="-128"/>
              <a:ea typeface="BIZ UDP明朝 Medium" panose="02020500000000000000" pitchFamily="18" charset="-128"/>
            </a:endParaRPr>
          </a:p>
        </p:txBody>
      </p:sp>
      <p:sp>
        <p:nvSpPr>
          <p:cNvPr id="53" name="テキスト ボックス 52">
            <a:extLst>
              <a:ext uri="{FF2B5EF4-FFF2-40B4-BE49-F238E27FC236}">
                <a16:creationId xmlns:a16="http://schemas.microsoft.com/office/drawing/2014/main" id="{53F033CD-A292-4A30-9E67-3ADC9D597143}"/>
              </a:ext>
            </a:extLst>
          </p:cNvPr>
          <p:cNvSpPr txBox="1"/>
          <p:nvPr/>
        </p:nvSpPr>
        <p:spPr>
          <a:xfrm>
            <a:off x="904926" y="1462873"/>
            <a:ext cx="4596903" cy="1015663"/>
          </a:xfrm>
          <a:prstGeom prst="rect">
            <a:avLst/>
          </a:prstGeom>
          <a:noFill/>
        </p:spPr>
        <p:txBody>
          <a:bodyPr wrap="square" rtlCol="0">
            <a:spAutoFit/>
          </a:bodyPr>
          <a:lstStyle/>
          <a:p>
            <a:endParaRPr kumimoji="1" lang="en-US" altLang="ja-JP" sz="1400" dirty="0">
              <a:latin typeface="+mn-ea"/>
            </a:endParaRPr>
          </a:p>
          <a:p>
            <a:endParaRPr kumimoji="1" lang="en-US" altLang="ja-JP" sz="1400" dirty="0">
              <a:latin typeface="+mn-ea"/>
            </a:endParaRPr>
          </a:p>
          <a:p>
            <a:endParaRPr kumimoji="1" lang="en-US" altLang="ja-JP" sz="1600" dirty="0">
              <a:latin typeface="+mn-ea"/>
            </a:endParaRPr>
          </a:p>
          <a:p>
            <a:endParaRPr kumimoji="1" lang="ja-JP" altLang="en-US" sz="1600" dirty="0">
              <a:latin typeface="+mn-ea"/>
            </a:endParaRPr>
          </a:p>
        </p:txBody>
      </p:sp>
      <p:sp>
        <p:nvSpPr>
          <p:cNvPr id="59" name="テキスト ボックス 58">
            <a:extLst>
              <a:ext uri="{FF2B5EF4-FFF2-40B4-BE49-F238E27FC236}">
                <a16:creationId xmlns:a16="http://schemas.microsoft.com/office/drawing/2014/main" id="{A2061843-EA2B-42EF-9E65-298AC7D4C8EC}"/>
              </a:ext>
            </a:extLst>
          </p:cNvPr>
          <p:cNvSpPr txBox="1"/>
          <p:nvPr/>
        </p:nvSpPr>
        <p:spPr>
          <a:xfrm>
            <a:off x="610044" y="6816798"/>
            <a:ext cx="6581329" cy="954107"/>
          </a:xfrm>
          <a:prstGeom prst="rect">
            <a:avLst/>
          </a:prstGeom>
          <a:noFill/>
        </p:spPr>
        <p:txBody>
          <a:bodyPr wrap="square" rtlCol="0">
            <a:spAutoFit/>
          </a:bodyPr>
          <a:lstStyle/>
          <a:p>
            <a:r>
              <a:rPr kumimoji="1" lang="en-US" altLang="ja-JP" sz="1400" b="1" dirty="0">
                <a:latin typeface="HG丸ｺﾞｼｯｸM-PRO" panose="020F0600000000000000" pitchFamily="50" charset="-128"/>
                <a:ea typeface="HG丸ｺﾞｼｯｸM-PRO" panose="020F0600000000000000" pitchFamily="50" charset="-128"/>
              </a:rPr>
              <a:t>LIFEDESIGN</a:t>
            </a:r>
            <a:r>
              <a:rPr kumimoji="1" lang="ja-JP" altLang="en-US" sz="1400" b="1" dirty="0">
                <a:latin typeface="HG丸ｺﾞｼｯｸM-PRO" panose="020F0600000000000000" pitchFamily="50" charset="-128"/>
                <a:ea typeface="HG丸ｺﾞｼｯｸM-PRO" panose="020F0600000000000000" pitchFamily="50" charset="-128"/>
              </a:rPr>
              <a:t>には、</a:t>
            </a:r>
            <a:r>
              <a:rPr kumimoji="1" lang="en-US" altLang="ja-JP" sz="1400" b="1" dirty="0">
                <a:latin typeface="HG丸ｺﾞｼｯｸM-PRO" panose="020F0600000000000000" pitchFamily="50" charset="-128"/>
                <a:ea typeface="HG丸ｺﾞｼｯｸM-PRO" panose="020F0600000000000000" pitchFamily="50" charset="-128"/>
              </a:rPr>
              <a:t>4</a:t>
            </a:r>
            <a:r>
              <a:rPr kumimoji="1" lang="ja-JP" altLang="en-US" sz="1400" b="1" dirty="0">
                <a:latin typeface="HG丸ｺﾞｼｯｸM-PRO" panose="020F0600000000000000" pitchFamily="50" charset="-128"/>
                <a:ea typeface="HG丸ｺﾞｼｯｸM-PRO" panose="020F0600000000000000" pitchFamily="50" charset="-128"/>
              </a:rPr>
              <a:t>月から</a:t>
            </a:r>
            <a:r>
              <a:rPr kumimoji="1" lang="en-US" altLang="ja-JP" sz="1400" b="1" dirty="0">
                <a:latin typeface="HG丸ｺﾞｼｯｸM-PRO" panose="020F0600000000000000" pitchFamily="50" charset="-128"/>
                <a:ea typeface="HG丸ｺﾞｼｯｸM-PRO" panose="020F0600000000000000" pitchFamily="50" charset="-128"/>
              </a:rPr>
              <a:t>PSW</a:t>
            </a:r>
            <a:r>
              <a:rPr kumimoji="1" lang="ja-JP" altLang="en-US" sz="1400" b="1" dirty="0">
                <a:latin typeface="HG丸ｺﾞｼｯｸM-PRO" panose="020F0600000000000000" pitchFamily="50" charset="-128"/>
                <a:ea typeface="HG丸ｺﾞｼｯｸM-PRO" panose="020F0600000000000000" pitchFamily="50" charset="-128"/>
              </a:rPr>
              <a:t>（精神保健福祉士）が在籍しています。</a:t>
            </a:r>
            <a:endParaRPr kumimoji="1" lang="en-US" altLang="ja-JP" sz="1400" b="1" dirty="0">
              <a:latin typeface="HG丸ｺﾞｼｯｸM-PRO" panose="020F0600000000000000" pitchFamily="50" charset="-128"/>
              <a:ea typeface="HG丸ｺﾞｼｯｸM-PRO" panose="020F0600000000000000" pitchFamily="50" charset="-128"/>
            </a:endParaRPr>
          </a:p>
          <a:p>
            <a:r>
              <a:rPr kumimoji="1" lang="ja-JP" altLang="en-US" sz="1400" dirty="0">
                <a:latin typeface="HG丸ｺﾞｼｯｸM-PRO" panose="020F0600000000000000" pitchFamily="50" charset="-128"/>
                <a:ea typeface="HG丸ｺﾞｼｯｸM-PRO" panose="020F0600000000000000" pitchFamily="50" charset="-128"/>
              </a:rPr>
              <a:t>生活で困っていること、制度やサービスについて聞きたいことがあればお気軽にお問い合わせください。事前に訪問スタッフにお伝えいただければスムーズです。場合によっては訪問に同行し対応させていただきます。</a:t>
            </a:r>
            <a:endParaRPr kumimoji="1" lang="en-US" altLang="ja-JP" sz="1400" dirty="0">
              <a:latin typeface="HG丸ｺﾞｼｯｸM-PRO" panose="020F0600000000000000" pitchFamily="50" charset="-128"/>
              <a:ea typeface="HG丸ｺﾞｼｯｸM-PRO" panose="020F0600000000000000" pitchFamily="50" charset="-128"/>
            </a:endParaRPr>
          </a:p>
        </p:txBody>
      </p:sp>
      <p:pic>
        <p:nvPicPr>
          <p:cNvPr id="62" name="図 61">
            <a:extLst>
              <a:ext uri="{FF2B5EF4-FFF2-40B4-BE49-F238E27FC236}">
                <a16:creationId xmlns:a16="http://schemas.microsoft.com/office/drawing/2014/main" id="{A43CC0E3-BAC8-4522-8DF7-9E19327EF16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60181" y="9414745"/>
            <a:ext cx="1225941" cy="952732"/>
          </a:xfrm>
          <a:prstGeom prst="rect">
            <a:avLst/>
          </a:prstGeom>
        </p:spPr>
      </p:pic>
      <p:sp>
        <p:nvSpPr>
          <p:cNvPr id="52" name="テキスト ボックス 51">
            <a:extLst>
              <a:ext uri="{FF2B5EF4-FFF2-40B4-BE49-F238E27FC236}">
                <a16:creationId xmlns:a16="http://schemas.microsoft.com/office/drawing/2014/main" id="{8A62FBC8-4D79-452B-A353-AB0EB4A861B6}"/>
              </a:ext>
            </a:extLst>
          </p:cNvPr>
          <p:cNvSpPr txBox="1"/>
          <p:nvPr/>
        </p:nvSpPr>
        <p:spPr>
          <a:xfrm>
            <a:off x="8066416" y="2795140"/>
            <a:ext cx="3518066" cy="954107"/>
          </a:xfrm>
          <a:prstGeom prst="rect">
            <a:avLst/>
          </a:prstGeom>
          <a:noFill/>
        </p:spPr>
        <p:txBody>
          <a:bodyPr wrap="square" rtlCol="0">
            <a:spAutoFit/>
          </a:bodyPr>
          <a:lstStyle/>
          <a:p>
            <a:r>
              <a:rPr kumimoji="1" lang="ja-JP" altLang="en-US" sz="2000" b="1" dirty="0">
                <a:solidFill>
                  <a:srgbClr val="C00000"/>
                </a:solidFill>
                <a:latin typeface="+mn-ea"/>
                <a:cs typeface="MV Boli" panose="02000500030200090000" pitchFamily="2" charset="0"/>
              </a:rPr>
              <a:t>田中久博になにをきくねん！</a:t>
            </a:r>
            <a:endParaRPr kumimoji="1" lang="en-US" altLang="ja-JP" sz="2000" b="1" dirty="0">
              <a:solidFill>
                <a:srgbClr val="C00000"/>
              </a:solidFill>
              <a:latin typeface="+mn-ea"/>
              <a:cs typeface="MV Boli" panose="02000500030200090000" pitchFamily="2" charset="0"/>
            </a:endParaRPr>
          </a:p>
          <a:p>
            <a:r>
              <a:rPr kumimoji="1" lang="ja-JP" altLang="en-US" sz="1600" b="1" dirty="0">
                <a:latin typeface="+mn-ea"/>
                <a:cs typeface="MV Boli" panose="02000500030200090000" pitchFamily="2" charset="0"/>
              </a:rPr>
              <a:t>必見！田中代表へ“</a:t>
            </a:r>
            <a:r>
              <a:rPr kumimoji="1" lang="en-US" altLang="ja-JP" sz="1600" b="1" dirty="0">
                <a:latin typeface="+mn-ea"/>
                <a:cs typeface="MV Boli" panose="02000500030200090000" pitchFamily="2" charset="0"/>
              </a:rPr>
              <a:t>100</a:t>
            </a:r>
            <a:r>
              <a:rPr kumimoji="1" lang="ja-JP" altLang="en-US" sz="1600" b="1" dirty="0">
                <a:latin typeface="+mn-ea"/>
                <a:cs typeface="MV Boli" panose="02000500030200090000" pitchFamily="2" charset="0"/>
              </a:rPr>
              <a:t>”の</a:t>
            </a:r>
            <a:r>
              <a:rPr kumimoji="1" lang="en-US" altLang="ja-JP" sz="1600" b="1" dirty="0">
                <a:latin typeface="+mn-ea"/>
                <a:cs typeface="MV Boli" panose="02000500030200090000" pitchFamily="2" charset="0"/>
              </a:rPr>
              <a:t>Q&amp;A</a:t>
            </a:r>
          </a:p>
          <a:p>
            <a:endParaRPr kumimoji="1" lang="ja-JP" altLang="en-US" sz="2000" dirty="0">
              <a:solidFill>
                <a:schemeClr val="bg1"/>
              </a:solidFill>
              <a:latin typeface="+mn-ea"/>
            </a:endParaRPr>
          </a:p>
        </p:txBody>
      </p:sp>
      <p:sp>
        <p:nvSpPr>
          <p:cNvPr id="56" name="四角形: 角を丸くする 55">
            <a:extLst>
              <a:ext uri="{FF2B5EF4-FFF2-40B4-BE49-F238E27FC236}">
                <a16:creationId xmlns:a16="http://schemas.microsoft.com/office/drawing/2014/main" id="{E9FAB9D3-6132-4F7D-BC2A-95167C86520C}"/>
              </a:ext>
            </a:extLst>
          </p:cNvPr>
          <p:cNvSpPr/>
          <p:nvPr/>
        </p:nvSpPr>
        <p:spPr>
          <a:xfrm>
            <a:off x="535165" y="118441"/>
            <a:ext cx="6545015" cy="5210534"/>
          </a:xfrm>
          <a:prstGeom prst="roundRect">
            <a:avLst/>
          </a:prstGeom>
          <a:solidFill>
            <a:schemeClr val="accent1">
              <a:lumMod val="20000"/>
              <a:lumOff val="80000"/>
            </a:schemeClr>
          </a:solidFill>
          <a:ln>
            <a:solidFill>
              <a:schemeClr val="accent2"/>
            </a:solidFill>
          </a:ln>
        </p:spPr>
        <p:style>
          <a:lnRef idx="1">
            <a:schemeClr val="accent2"/>
          </a:lnRef>
          <a:fillRef idx="2">
            <a:schemeClr val="accent2"/>
          </a:fillRef>
          <a:effectRef idx="1">
            <a:schemeClr val="accent2"/>
          </a:effectRef>
          <a:fontRef idx="minor">
            <a:schemeClr val="dk1"/>
          </a:fontRef>
        </p:style>
        <p:txBody>
          <a:bodyPr rtlCol="0" anchor="t"/>
          <a:lstStyle/>
          <a:p>
            <a:endParaRPr lang="en-US" altLang="ja-JP" sz="1232" dirty="0">
              <a:solidFill>
                <a:schemeClr val="bg1"/>
              </a:solidFill>
            </a:endParaRPr>
          </a:p>
          <a:p>
            <a:r>
              <a:rPr lang="ja-JP" altLang="en-US" sz="1144" dirty="0">
                <a:solidFill>
                  <a:schemeClr val="bg1"/>
                </a:solidFill>
              </a:rPr>
              <a:t>　</a:t>
            </a:r>
            <a:endParaRPr lang="en-US" altLang="ja-JP" sz="1144" dirty="0">
              <a:solidFill>
                <a:schemeClr val="bg1"/>
              </a:solidFill>
            </a:endParaRPr>
          </a:p>
          <a:p>
            <a:r>
              <a:rPr lang="ja-JP" altLang="en-US" sz="1144" dirty="0">
                <a:solidFill>
                  <a:schemeClr val="bg1"/>
                </a:solidFill>
              </a:rPr>
              <a:t>　</a:t>
            </a:r>
            <a:endParaRPr lang="en-US" altLang="ja-JP" sz="1144" dirty="0">
              <a:solidFill>
                <a:schemeClr val="bg1"/>
              </a:solidFill>
            </a:endParaRPr>
          </a:p>
          <a:p>
            <a:r>
              <a:rPr lang="ja-JP" altLang="en-US" sz="1144" dirty="0">
                <a:solidFill>
                  <a:schemeClr val="bg1"/>
                </a:solidFill>
              </a:rPr>
              <a:t>　</a:t>
            </a:r>
            <a:endParaRPr lang="en-US" altLang="ja-JP" sz="1144" dirty="0">
              <a:solidFill>
                <a:schemeClr val="bg1"/>
              </a:solidFill>
            </a:endParaRPr>
          </a:p>
        </p:txBody>
      </p:sp>
      <p:sp>
        <p:nvSpPr>
          <p:cNvPr id="69" name="四角形: 1 つの角を切り取る 68">
            <a:extLst>
              <a:ext uri="{FF2B5EF4-FFF2-40B4-BE49-F238E27FC236}">
                <a16:creationId xmlns:a16="http://schemas.microsoft.com/office/drawing/2014/main" id="{2A01ABD2-F392-4E01-890C-A557BEA6BB3B}"/>
              </a:ext>
            </a:extLst>
          </p:cNvPr>
          <p:cNvSpPr/>
          <p:nvPr/>
        </p:nvSpPr>
        <p:spPr>
          <a:xfrm>
            <a:off x="7504161" y="7277131"/>
            <a:ext cx="7537081" cy="3343244"/>
          </a:xfrm>
          <a:prstGeom prst="snip1Rect">
            <a:avLst>
              <a:gd name="adj" fmla="val 0"/>
            </a:avLst>
          </a:prstGeom>
          <a:blipFill dpi="0" rotWithShape="1">
            <a:blip r:embed="rId9"/>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latin typeface="+mn-ea"/>
              </a:rPr>
              <a:t>みなさま、いかがお過ごしでしょうか？</a:t>
            </a:r>
            <a:endParaRPr kumimoji="1" lang="en-US" altLang="ja-JP" sz="1600" dirty="0">
              <a:latin typeface="+mn-ea"/>
            </a:endParaRPr>
          </a:p>
          <a:p>
            <a:r>
              <a:rPr lang="en-US" altLang="ja-JP" sz="1600" dirty="0"/>
              <a:t>7</a:t>
            </a:r>
            <a:r>
              <a:rPr lang="ja-JP" altLang="en-US" sz="1600" dirty="0"/>
              <a:t>月に入り、いよいよ夏本番が近づいてくる季節となりました。</a:t>
            </a:r>
            <a:endParaRPr lang="en-US" altLang="ja-JP" sz="1600" dirty="0"/>
          </a:p>
          <a:p>
            <a:endParaRPr kumimoji="1" lang="en-US" altLang="ja-JP" sz="1600" dirty="0">
              <a:latin typeface="+mn-ea"/>
            </a:endParaRPr>
          </a:p>
          <a:p>
            <a:r>
              <a:rPr lang="ja-JP" altLang="en-US" sz="1600" dirty="0"/>
              <a:t>コロナウイルスの影響による休校の措置が緩和され、子供たちが学校へ行けるようになり、徐々にではありますが、以前の日常が戻ってきているように思います。しかし、外出自粛が解除されたとはいえ、コロナウイルスがなくなった訳ではありません。引き続き充分な感染予防が必要であると思われます。</a:t>
            </a:r>
            <a:endParaRPr lang="en-US" altLang="ja-JP" sz="1600" dirty="0"/>
          </a:p>
          <a:p>
            <a:endParaRPr lang="en-US" altLang="ja-JP" sz="1600" dirty="0"/>
          </a:p>
          <a:p>
            <a:r>
              <a:rPr lang="ja-JP" altLang="en-US" sz="1600" dirty="0"/>
              <a:t>また、これから気温もどんどん上昇していきます。無理のない程度に、こまめな水分補給をすることで、健やかな毎日をお過ごしください。</a:t>
            </a:r>
            <a:endParaRPr lang="en-US" altLang="ja-JP" sz="1600" dirty="0"/>
          </a:p>
          <a:p>
            <a:endParaRPr lang="en-US" altLang="ja-JP" sz="1600" dirty="0"/>
          </a:p>
          <a:p>
            <a:r>
              <a:rPr lang="ja-JP" altLang="en-US" sz="1600" dirty="0"/>
              <a:t>まだまだジメジメとした日が続きますが、心はさわやかな梅雨晴れになるとイイですね！</a:t>
            </a:r>
            <a:endParaRPr kumimoji="1" lang="en-US" altLang="ja-JP" sz="1600" dirty="0">
              <a:latin typeface="+mn-ea"/>
            </a:endParaRPr>
          </a:p>
        </p:txBody>
      </p:sp>
      <p:sp>
        <p:nvSpPr>
          <p:cNvPr id="51" name="テキスト ボックス 50">
            <a:extLst>
              <a:ext uri="{FF2B5EF4-FFF2-40B4-BE49-F238E27FC236}">
                <a16:creationId xmlns:a16="http://schemas.microsoft.com/office/drawing/2014/main" id="{CF4E5457-9D64-4E85-BAAC-1FB17B3E6C53}"/>
              </a:ext>
            </a:extLst>
          </p:cNvPr>
          <p:cNvSpPr txBox="1"/>
          <p:nvPr/>
        </p:nvSpPr>
        <p:spPr>
          <a:xfrm>
            <a:off x="2271293" y="120470"/>
            <a:ext cx="3060757" cy="646331"/>
          </a:xfrm>
          <a:prstGeom prst="rect">
            <a:avLst/>
          </a:prstGeom>
          <a:noFill/>
        </p:spPr>
        <p:txBody>
          <a:bodyPr wrap="square" rtlCol="0">
            <a:spAutoFit/>
          </a:bodyPr>
          <a:lstStyle/>
          <a:p>
            <a:r>
              <a:rPr kumimoji="1" lang="ja-JP" altLang="en-US" sz="1600" dirty="0">
                <a:solidFill>
                  <a:srgbClr val="C00000"/>
                </a:solidFill>
                <a:latin typeface="HG丸ｺﾞｼｯｸM-PRO" panose="020F0600000000000000" pitchFamily="50" charset="-128"/>
                <a:ea typeface="HG丸ｺﾞｼｯｸM-PRO" panose="020F0600000000000000" pitchFamily="50" charset="-128"/>
                <a:cs typeface="MV Boli" panose="02000500030200090000" pitchFamily="2" charset="0"/>
              </a:rPr>
              <a:t>美味しい氷カフェオレの作り方</a:t>
            </a:r>
            <a:endParaRPr kumimoji="1" lang="en-US" altLang="ja-JP" sz="1600" dirty="0">
              <a:solidFill>
                <a:srgbClr val="C00000"/>
              </a:solidFill>
              <a:latin typeface="HG丸ｺﾞｼｯｸM-PRO" panose="020F0600000000000000" pitchFamily="50" charset="-128"/>
              <a:ea typeface="HG丸ｺﾞｼｯｸM-PRO" panose="020F0600000000000000" pitchFamily="50" charset="-128"/>
              <a:cs typeface="MV Boli" panose="02000500030200090000" pitchFamily="2" charset="0"/>
            </a:endParaRPr>
          </a:p>
          <a:p>
            <a:endParaRPr kumimoji="1" lang="ja-JP" altLang="en-US" sz="2000" dirty="0">
              <a:solidFill>
                <a:schemeClr val="bg1"/>
              </a:solidFill>
              <a:latin typeface="+mn-ea"/>
            </a:endParaRPr>
          </a:p>
        </p:txBody>
      </p:sp>
      <p:sp>
        <p:nvSpPr>
          <p:cNvPr id="58" name="テキスト ボックス 57">
            <a:extLst>
              <a:ext uri="{FF2B5EF4-FFF2-40B4-BE49-F238E27FC236}">
                <a16:creationId xmlns:a16="http://schemas.microsoft.com/office/drawing/2014/main" id="{871D2DEB-5394-4483-9DB5-203CE2EA51F0}"/>
              </a:ext>
            </a:extLst>
          </p:cNvPr>
          <p:cNvSpPr txBox="1"/>
          <p:nvPr/>
        </p:nvSpPr>
        <p:spPr>
          <a:xfrm>
            <a:off x="8072090" y="6268305"/>
            <a:ext cx="4562008" cy="646331"/>
          </a:xfrm>
          <a:prstGeom prst="rect">
            <a:avLst/>
          </a:prstGeom>
          <a:noFill/>
        </p:spPr>
        <p:txBody>
          <a:bodyPr wrap="square" rtlCol="0">
            <a:spAutoFit/>
          </a:bodyPr>
          <a:lstStyle/>
          <a:p>
            <a:r>
              <a:rPr kumimoji="1" lang="ja-JP" altLang="en-US" sz="2000" b="1" dirty="0">
                <a:solidFill>
                  <a:srgbClr val="C00000"/>
                </a:solidFill>
                <a:latin typeface="+mn-ea"/>
                <a:cs typeface="MV Boli" panose="02000500030200090000" pitchFamily="2" charset="0"/>
              </a:rPr>
              <a:t>いつものコーヒーに少しのアレンジを</a:t>
            </a:r>
            <a:endParaRPr kumimoji="1" lang="en-US" altLang="ja-JP" sz="2000" b="1" dirty="0">
              <a:solidFill>
                <a:srgbClr val="C00000"/>
              </a:solidFill>
              <a:latin typeface="+mn-ea"/>
              <a:cs typeface="MV Boli" panose="02000500030200090000" pitchFamily="2" charset="0"/>
            </a:endParaRPr>
          </a:p>
          <a:p>
            <a:r>
              <a:rPr kumimoji="1" lang="ja-JP" altLang="en-US" sz="1600" b="1" dirty="0">
                <a:latin typeface="+mn-ea"/>
                <a:cs typeface="MV Boli" panose="02000500030200090000" pitchFamily="2" charset="0"/>
              </a:rPr>
              <a:t>美味しい氷カフェオレの作り方</a:t>
            </a:r>
            <a:endParaRPr kumimoji="1" lang="ja-JP" altLang="en-US" sz="1600" dirty="0">
              <a:solidFill>
                <a:schemeClr val="bg1"/>
              </a:solidFill>
              <a:latin typeface="+mn-ea"/>
            </a:endParaRPr>
          </a:p>
        </p:txBody>
      </p:sp>
      <p:sp>
        <p:nvSpPr>
          <p:cNvPr id="45" name="テキスト ボックス 44">
            <a:extLst>
              <a:ext uri="{FF2B5EF4-FFF2-40B4-BE49-F238E27FC236}">
                <a16:creationId xmlns:a16="http://schemas.microsoft.com/office/drawing/2014/main" id="{9F4C3914-656D-49BC-BA8A-327D954954FB}"/>
              </a:ext>
            </a:extLst>
          </p:cNvPr>
          <p:cNvSpPr txBox="1"/>
          <p:nvPr/>
        </p:nvSpPr>
        <p:spPr>
          <a:xfrm>
            <a:off x="628578" y="402013"/>
            <a:ext cx="6570826" cy="830997"/>
          </a:xfrm>
          <a:prstGeom prst="rect">
            <a:avLst/>
          </a:prstGeom>
          <a:noFill/>
        </p:spPr>
        <p:txBody>
          <a:bodyPr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この季節になると美味しくなってくるのがアイスコーヒーやアイスカフェオレ。</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大半の人が、氷を並々と入れて飲むことが多い飲み物ですが、時間が経って氷が溶けてくると味が薄くなる</a:t>
            </a:r>
            <a:r>
              <a:rPr kumimoji="1" lang="en-US" altLang="ja-JP" sz="1200" dirty="0">
                <a:latin typeface="HG丸ｺﾞｼｯｸM-PRO" panose="020F0600000000000000" pitchFamily="50" charset="-128"/>
                <a:ea typeface="HG丸ｺﾞｼｯｸM-PRO" panose="020F0600000000000000" pitchFamily="50" charset="-128"/>
              </a:rPr>
              <a:t>…</a:t>
            </a:r>
            <a:r>
              <a:rPr kumimoji="1" lang="ja-JP" altLang="en-US" sz="1200" dirty="0">
                <a:latin typeface="HG丸ｺﾞｼｯｸM-PRO" panose="020F0600000000000000" pitchFamily="50" charset="-128"/>
                <a:ea typeface="HG丸ｺﾞｼｯｸM-PRO" panose="020F0600000000000000" pitchFamily="50" charset="-128"/>
              </a:rPr>
              <a:t>だからといって氷を抜くとぬるくて美味しくないし</a:t>
            </a:r>
            <a:r>
              <a:rPr kumimoji="1" lang="en-US" altLang="ja-JP" sz="1200" dirty="0">
                <a:latin typeface="HG丸ｺﾞｼｯｸM-PRO" panose="020F0600000000000000" pitchFamily="50" charset="-128"/>
                <a:ea typeface="HG丸ｺﾞｼｯｸM-PRO" panose="020F0600000000000000" pitchFamily="50" charset="-128"/>
              </a:rPr>
              <a:t>…</a:t>
            </a:r>
            <a:r>
              <a:rPr kumimoji="1" lang="ja-JP" altLang="en-US" sz="1200" dirty="0">
                <a:latin typeface="HG丸ｺﾞｼｯｸM-PRO" panose="020F0600000000000000" pitchFamily="50" charset="-128"/>
                <a:ea typeface="HG丸ｺﾞｼｯｸM-PRO" panose="020F0600000000000000" pitchFamily="50" charset="-128"/>
              </a:rPr>
              <a:t>ということで、辿り着いたのが「コーヒーで氷を作る！」というもの！早速試してみました！</a:t>
            </a:r>
          </a:p>
        </p:txBody>
      </p:sp>
      <p:sp>
        <p:nvSpPr>
          <p:cNvPr id="46" name="テキスト ボックス 45">
            <a:extLst>
              <a:ext uri="{FF2B5EF4-FFF2-40B4-BE49-F238E27FC236}">
                <a16:creationId xmlns:a16="http://schemas.microsoft.com/office/drawing/2014/main" id="{65308B30-85F3-4290-8E0E-495778878BE4}"/>
              </a:ext>
            </a:extLst>
          </p:cNvPr>
          <p:cNvSpPr txBox="1"/>
          <p:nvPr/>
        </p:nvSpPr>
        <p:spPr>
          <a:xfrm>
            <a:off x="628578" y="1277496"/>
            <a:ext cx="5385400" cy="1046440"/>
          </a:xfrm>
          <a:prstGeom prst="rect">
            <a:avLst/>
          </a:prstGeom>
          <a:noFill/>
        </p:spPr>
        <p:txBody>
          <a:bodyPr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①まずは、コーヒー氷を作ります。市販されている飲料タイプのものでももちろん</a:t>
            </a:r>
            <a:r>
              <a:rPr kumimoji="1" lang="en-US" altLang="ja-JP" sz="1200" dirty="0">
                <a:latin typeface="HG丸ｺﾞｼｯｸM-PRO" panose="020F0600000000000000" pitchFamily="50" charset="-128"/>
                <a:ea typeface="HG丸ｺﾞｼｯｸM-PRO" panose="020F0600000000000000" pitchFamily="50" charset="-128"/>
              </a:rPr>
              <a:t>OK</a:t>
            </a:r>
            <a:r>
              <a:rPr kumimoji="1" lang="ja-JP" altLang="en-US" sz="1200" dirty="0">
                <a:latin typeface="HG丸ｺﾞｼｯｸM-PRO" panose="020F0600000000000000" pitchFamily="50" charset="-128"/>
                <a:ea typeface="HG丸ｺﾞｼｯｸM-PRO" panose="020F0600000000000000" pitchFamily="50" charset="-128"/>
              </a:rPr>
              <a:t>ですが、今回はアイス専用のレギュラーコーヒーをドリップしました。</a:t>
            </a:r>
            <a:r>
              <a:rPr kumimoji="1" lang="en-US" altLang="ja-JP" sz="1200" dirty="0">
                <a:latin typeface="HG丸ｺﾞｼｯｸM-PRO" panose="020F0600000000000000" pitchFamily="50" charset="-128"/>
                <a:ea typeface="HG丸ｺﾞｼｯｸM-PRO" panose="020F0600000000000000" pitchFamily="50" charset="-128"/>
              </a:rPr>
              <a:t>※</a:t>
            </a:r>
            <a:r>
              <a:rPr kumimoji="1" lang="ja-JP" altLang="en-US" sz="1200" dirty="0">
                <a:latin typeface="HG丸ｺﾞｼｯｸM-PRO" panose="020F0600000000000000" pitchFamily="50" charset="-128"/>
                <a:ea typeface="HG丸ｺﾞｼｯｸM-PRO" panose="020F0600000000000000" pitchFamily="50" charset="-128"/>
              </a:rPr>
              <a:t>抽出量</a:t>
            </a:r>
            <a:r>
              <a:rPr kumimoji="1" lang="en-US" altLang="ja-JP" sz="1200" dirty="0">
                <a:latin typeface="HG丸ｺﾞｼｯｸM-PRO" panose="020F0600000000000000" pitchFamily="50" charset="-128"/>
                <a:ea typeface="HG丸ｺﾞｼｯｸM-PRO" panose="020F0600000000000000" pitchFamily="50" charset="-128"/>
              </a:rPr>
              <a:t>150cc</a:t>
            </a:r>
            <a:r>
              <a:rPr kumimoji="1" lang="ja-JP" altLang="en-US" sz="1200" dirty="0">
                <a:latin typeface="HG丸ｺﾞｼｯｸM-PRO" panose="020F0600000000000000" pitchFamily="50" charset="-128"/>
                <a:ea typeface="HG丸ｺﾞｼｯｸM-PRO" panose="020F0600000000000000" pitchFamily="50" charset="-128"/>
              </a:rPr>
              <a:t>の場合、粉の量は</a:t>
            </a:r>
            <a:r>
              <a:rPr kumimoji="1" lang="en-US" altLang="ja-JP" sz="1200" dirty="0">
                <a:latin typeface="HG丸ｺﾞｼｯｸM-PRO" panose="020F0600000000000000" pitchFamily="50" charset="-128"/>
                <a:ea typeface="HG丸ｺﾞｼｯｸM-PRO" panose="020F0600000000000000" pitchFamily="50" charset="-128"/>
              </a:rPr>
              <a:t>12g</a:t>
            </a:r>
            <a:r>
              <a:rPr kumimoji="1" lang="ja-JP" altLang="en-US" sz="1200" dirty="0">
                <a:latin typeface="HG丸ｺﾞｼｯｸM-PRO" panose="020F0600000000000000" pitchFamily="50" charset="-128"/>
                <a:ea typeface="HG丸ｺﾞｼｯｸM-PRO" panose="020F0600000000000000" pitchFamily="50" charset="-128"/>
              </a:rPr>
              <a:t>。 </a:t>
            </a:r>
            <a:r>
              <a:rPr kumimoji="1" lang="en-US" altLang="ja-JP" sz="1200" dirty="0">
                <a:latin typeface="HG丸ｺﾞｼｯｸM-PRO" panose="020F0600000000000000" pitchFamily="50" charset="-128"/>
                <a:ea typeface="HG丸ｺﾞｼｯｸM-PRO" panose="020F0600000000000000" pitchFamily="50" charset="-128"/>
              </a:rPr>
              <a:t>300cc</a:t>
            </a:r>
            <a:r>
              <a:rPr kumimoji="1" lang="ja-JP" altLang="en-US" sz="1200" dirty="0">
                <a:latin typeface="HG丸ｺﾞｼｯｸM-PRO" panose="020F0600000000000000" pitchFamily="50" charset="-128"/>
                <a:ea typeface="HG丸ｺﾞｼｯｸM-PRO" panose="020F0600000000000000" pitchFamily="50" charset="-128"/>
              </a:rPr>
              <a:t>の場合、粉の量は</a:t>
            </a:r>
            <a:r>
              <a:rPr kumimoji="1" lang="en-US" altLang="ja-JP" sz="1200" dirty="0">
                <a:latin typeface="HG丸ｺﾞｼｯｸM-PRO" panose="020F0600000000000000" pitchFamily="50" charset="-128"/>
                <a:ea typeface="HG丸ｺﾞｼｯｸM-PRO" panose="020F0600000000000000" pitchFamily="50" charset="-128"/>
              </a:rPr>
              <a:t>24g…</a:t>
            </a:r>
            <a:r>
              <a:rPr kumimoji="1" lang="ja-JP" altLang="en-US" sz="1200" dirty="0">
                <a:latin typeface="HG丸ｺﾞｼｯｸM-PRO" panose="020F0600000000000000" pitchFamily="50" charset="-128"/>
                <a:ea typeface="HG丸ｺﾞｼｯｸM-PRO" panose="020F0600000000000000" pitchFamily="50" charset="-128"/>
              </a:rPr>
              <a:t>を目安とします。</a:t>
            </a:r>
            <a:endParaRPr kumimoji="1" lang="en-US" altLang="ja-JP" sz="1200" dirty="0">
              <a:latin typeface="HG丸ｺﾞｼｯｸM-PRO" panose="020F0600000000000000" pitchFamily="50" charset="-128"/>
              <a:ea typeface="HG丸ｺﾞｼｯｸM-PRO" panose="020F0600000000000000" pitchFamily="50" charset="-128"/>
            </a:endParaRPr>
          </a:p>
          <a:p>
            <a:endParaRPr kumimoji="1" lang="en-US" altLang="ja-JP" sz="1400" dirty="0">
              <a:latin typeface="HG丸ｺﾞｼｯｸM-PRO" panose="020F0600000000000000" pitchFamily="50" charset="-128"/>
              <a:ea typeface="HG丸ｺﾞｼｯｸM-PRO" panose="020F0600000000000000" pitchFamily="50" charset="-128"/>
            </a:endParaRPr>
          </a:p>
        </p:txBody>
      </p:sp>
      <p:sp>
        <p:nvSpPr>
          <p:cNvPr id="57" name="テキスト ボックス 56">
            <a:extLst>
              <a:ext uri="{FF2B5EF4-FFF2-40B4-BE49-F238E27FC236}">
                <a16:creationId xmlns:a16="http://schemas.microsoft.com/office/drawing/2014/main" id="{1A5E3650-9B00-4BED-A490-13AFAC15238B}"/>
              </a:ext>
            </a:extLst>
          </p:cNvPr>
          <p:cNvSpPr txBox="1"/>
          <p:nvPr/>
        </p:nvSpPr>
        <p:spPr>
          <a:xfrm>
            <a:off x="628168" y="2294373"/>
            <a:ext cx="3467016" cy="1015663"/>
          </a:xfrm>
          <a:prstGeom prst="rect">
            <a:avLst/>
          </a:prstGeom>
          <a:noFill/>
        </p:spPr>
        <p:txBody>
          <a:bodyPr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②次に、作った</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コーヒーを凍らせます。</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お好みでシロップや</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ハチミツやを入れても</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美味しいですね！</a:t>
            </a:r>
            <a:endParaRPr kumimoji="1" lang="en-US" altLang="ja-JP" sz="1200" dirty="0">
              <a:latin typeface="HG丸ｺﾞｼｯｸM-PRO" panose="020F0600000000000000" pitchFamily="50" charset="-128"/>
              <a:ea typeface="HG丸ｺﾞｼｯｸM-PRO" panose="020F0600000000000000" pitchFamily="50" charset="-128"/>
            </a:endParaRPr>
          </a:p>
        </p:txBody>
      </p:sp>
      <p:sp>
        <p:nvSpPr>
          <p:cNvPr id="61" name="テキスト ボックス 60">
            <a:extLst>
              <a:ext uri="{FF2B5EF4-FFF2-40B4-BE49-F238E27FC236}">
                <a16:creationId xmlns:a16="http://schemas.microsoft.com/office/drawing/2014/main" id="{93A627D0-4E20-425B-B333-497B58F76B46}"/>
              </a:ext>
            </a:extLst>
          </p:cNvPr>
          <p:cNvSpPr txBox="1"/>
          <p:nvPr/>
        </p:nvSpPr>
        <p:spPr>
          <a:xfrm>
            <a:off x="3742769" y="2333475"/>
            <a:ext cx="3467016" cy="461665"/>
          </a:xfrm>
          <a:prstGeom prst="rect">
            <a:avLst/>
          </a:prstGeom>
          <a:noFill/>
        </p:spPr>
        <p:txBody>
          <a:bodyPr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③コップにコーヒー氷を</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入れます。</a:t>
            </a:r>
            <a:endParaRPr kumimoji="1" lang="en-US" altLang="ja-JP" sz="1200" dirty="0">
              <a:latin typeface="HG丸ｺﾞｼｯｸM-PRO" panose="020F0600000000000000" pitchFamily="50" charset="-128"/>
              <a:ea typeface="HG丸ｺﾞｼｯｸM-PRO" panose="020F0600000000000000" pitchFamily="50" charset="-128"/>
            </a:endParaRPr>
          </a:p>
        </p:txBody>
      </p:sp>
      <p:sp>
        <p:nvSpPr>
          <p:cNvPr id="63" name="テキスト ボックス 62">
            <a:extLst>
              <a:ext uri="{FF2B5EF4-FFF2-40B4-BE49-F238E27FC236}">
                <a16:creationId xmlns:a16="http://schemas.microsoft.com/office/drawing/2014/main" id="{F33443E7-2850-4564-95D5-5D0D8412D9E5}"/>
              </a:ext>
            </a:extLst>
          </p:cNvPr>
          <p:cNvSpPr txBox="1"/>
          <p:nvPr/>
        </p:nvSpPr>
        <p:spPr>
          <a:xfrm>
            <a:off x="628168" y="3452669"/>
            <a:ext cx="3467016" cy="646331"/>
          </a:xfrm>
          <a:prstGeom prst="rect">
            <a:avLst/>
          </a:prstGeom>
          <a:noFill/>
        </p:spPr>
        <p:txBody>
          <a:bodyPr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④そこに牛乳を注ぎます。</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ヘルシーな豆乳でも</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イイですよ！</a:t>
            </a:r>
            <a:endParaRPr kumimoji="1" lang="en-US" altLang="ja-JP" sz="1200" dirty="0">
              <a:latin typeface="HG丸ｺﾞｼｯｸM-PRO" panose="020F0600000000000000" pitchFamily="50" charset="-128"/>
              <a:ea typeface="HG丸ｺﾞｼｯｸM-PRO" panose="020F0600000000000000" pitchFamily="50" charset="-128"/>
            </a:endParaRPr>
          </a:p>
        </p:txBody>
      </p:sp>
      <p:pic>
        <p:nvPicPr>
          <p:cNvPr id="25" name="図 24">
            <a:extLst>
              <a:ext uri="{FF2B5EF4-FFF2-40B4-BE49-F238E27FC236}">
                <a16:creationId xmlns:a16="http://schemas.microsoft.com/office/drawing/2014/main" id="{CC0B0FF5-C4E1-452B-B4E1-6FC363427865}"/>
              </a:ext>
            </a:extLst>
          </p:cNvPr>
          <p:cNvPicPr>
            <a:picLocks noChangeAspect="1"/>
          </p:cNvPicPr>
          <p:nvPr/>
        </p:nvPicPr>
        <p:blipFill>
          <a:blip r:embed="rId10"/>
          <a:stretch>
            <a:fillRect/>
          </a:stretch>
        </p:blipFill>
        <p:spPr>
          <a:xfrm flipH="1">
            <a:off x="6062902" y="1042612"/>
            <a:ext cx="761773" cy="1172680"/>
          </a:xfrm>
          <a:prstGeom prst="rect">
            <a:avLst/>
          </a:prstGeom>
          <a:ln>
            <a:noFill/>
          </a:ln>
          <a:effectLst>
            <a:outerShdw blurRad="190500" algn="tl" rotWithShape="0">
              <a:srgbClr val="000000">
                <a:alpha val="70000"/>
              </a:srgbClr>
            </a:outerShdw>
          </a:effectLst>
        </p:spPr>
      </p:pic>
      <p:pic>
        <p:nvPicPr>
          <p:cNvPr id="43" name="図 42">
            <a:extLst>
              <a:ext uri="{FF2B5EF4-FFF2-40B4-BE49-F238E27FC236}">
                <a16:creationId xmlns:a16="http://schemas.microsoft.com/office/drawing/2014/main" id="{F9068E9C-90DE-4D0E-88C8-B7F54EE7A319}"/>
              </a:ext>
            </a:extLst>
          </p:cNvPr>
          <p:cNvPicPr>
            <a:picLocks noChangeAspect="1"/>
          </p:cNvPicPr>
          <p:nvPr/>
        </p:nvPicPr>
        <p:blipFill>
          <a:blip r:embed="rId11"/>
          <a:stretch>
            <a:fillRect/>
          </a:stretch>
        </p:blipFill>
        <p:spPr>
          <a:xfrm>
            <a:off x="2527627" y="2201376"/>
            <a:ext cx="900489" cy="1104147"/>
          </a:xfrm>
          <a:prstGeom prst="rect">
            <a:avLst/>
          </a:prstGeom>
          <a:ln>
            <a:noFill/>
          </a:ln>
          <a:effectLst>
            <a:outerShdw blurRad="190500" algn="tl" rotWithShape="0">
              <a:srgbClr val="000000">
                <a:alpha val="70000"/>
              </a:srgbClr>
            </a:outerShdw>
          </a:effectLst>
        </p:spPr>
      </p:pic>
      <p:pic>
        <p:nvPicPr>
          <p:cNvPr id="49" name="図 48">
            <a:extLst>
              <a:ext uri="{FF2B5EF4-FFF2-40B4-BE49-F238E27FC236}">
                <a16:creationId xmlns:a16="http://schemas.microsoft.com/office/drawing/2014/main" id="{DC375221-F364-492A-9E26-1724C4E70D11}"/>
              </a:ext>
            </a:extLst>
          </p:cNvPr>
          <p:cNvPicPr>
            <a:picLocks noChangeAspect="1"/>
          </p:cNvPicPr>
          <p:nvPr/>
        </p:nvPicPr>
        <p:blipFill>
          <a:blip r:embed="rId12"/>
          <a:stretch>
            <a:fillRect/>
          </a:stretch>
        </p:blipFill>
        <p:spPr>
          <a:xfrm>
            <a:off x="5802394" y="2266454"/>
            <a:ext cx="1006178" cy="1061808"/>
          </a:xfrm>
          <a:prstGeom prst="rect">
            <a:avLst/>
          </a:prstGeom>
          <a:ln>
            <a:noFill/>
          </a:ln>
          <a:effectLst>
            <a:outerShdw blurRad="190500" algn="tl" rotWithShape="0">
              <a:srgbClr val="000000">
                <a:alpha val="70000"/>
              </a:srgbClr>
            </a:outerShdw>
          </a:effectLst>
        </p:spPr>
      </p:pic>
      <p:pic>
        <p:nvPicPr>
          <p:cNvPr id="65" name="図 64">
            <a:extLst>
              <a:ext uri="{FF2B5EF4-FFF2-40B4-BE49-F238E27FC236}">
                <a16:creationId xmlns:a16="http://schemas.microsoft.com/office/drawing/2014/main" id="{D290B12D-2EEC-4478-A2CB-F62B958CEFD0}"/>
              </a:ext>
            </a:extLst>
          </p:cNvPr>
          <p:cNvPicPr>
            <a:picLocks noChangeAspect="1"/>
          </p:cNvPicPr>
          <p:nvPr/>
        </p:nvPicPr>
        <p:blipFill>
          <a:blip r:embed="rId13"/>
          <a:stretch>
            <a:fillRect/>
          </a:stretch>
        </p:blipFill>
        <p:spPr>
          <a:xfrm>
            <a:off x="2527627" y="3458669"/>
            <a:ext cx="923551" cy="950928"/>
          </a:xfrm>
          <a:prstGeom prst="rect">
            <a:avLst/>
          </a:prstGeom>
          <a:ln>
            <a:noFill/>
          </a:ln>
          <a:effectLst>
            <a:outerShdw blurRad="190500" algn="tl" rotWithShape="0">
              <a:srgbClr val="000000">
                <a:alpha val="70000"/>
              </a:srgbClr>
            </a:outerShdw>
          </a:effectLst>
        </p:spPr>
      </p:pic>
      <p:pic>
        <p:nvPicPr>
          <p:cNvPr id="68" name="図 67">
            <a:extLst>
              <a:ext uri="{FF2B5EF4-FFF2-40B4-BE49-F238E27FC236}">
                <a16:creationId xmlns:a16="http://schemas.microsoft.com/office/drawing/2014/main" id="{4F77AFAB-9EF4-4168-91D8-0173F9163E3B}"/>
              </a:ext>
            </a:extLst>
          </p:cNvPr>
          <p:cNvPicPr>
            <a:picLocks noChangeAspect="1"/>
          </p:cNvPicPr>
          <p:nvPr/>
        </p:nvPicPr>
        <p:blipFill>
          <a:blip r:embed="rId14"/>
          <a:stretch>
            <a:fillRect/>
          </a:stretch>
        </p:blipFill>
        <p:spPr>
          <a:xfrm>
            <a:off x="5802394" y="3470729"/>
            <a:ext cx="1006178" cy="953582"/>
          </a:xfrm>
          <a:prstGeom prst="rect">
            <a:avLst/>
          </a:prstGeom>
          <a:ln>
            <a:noFill/>
          </a:ln>
          <a:effectLst>
            <a:outerShdw blurRad="190500" algn="tl" rotWithShape="0">
              <a:srgbClr val="000000">
                <a:alpha val="70000"/>
              </a:srgbClr>
            </a:outerShdw>
          </a:effectLst>
        </p:spPr>
      </p:pic>
      <p:sp>
        <p:nvSpPr>
          <p:cNvPr id="73" name="テキスト ボックス 72">
            <a:extLst>
              <a:ext uri="{FF2B5EF4-FFF2-40B4-BE49-F238E27FC236}">
                <a16:creationId xmlns:a16="http://schemas.microsoft.com/office/drawing/2014/main" id="{10937832-A7CA-46F2-82F1-4BE6FF35AB5F}"/>
              </a:ext>
            </a:extLst>
          </p:cNvPr>
          <p:cNvSpPr txBox="1"/>
          <p:nvPr/>
        </p:nvSpPr>
        <p:spPr>
          <a:xfrm>
            <a:off x="3735787" y="3426548"/>
            <a:ext cx="4034838" cy="830997"/>
          </a:xfrm>
          <a:prstGeom prst="rect">
            <a:avLst/>
          </a:prstGeom>
          <a:noFill/>
        </p:spPr>
        <p:txBody>
          <a:bodyPr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⑤</a:t>
            </a:r>
            <a:r>
              <a:rPr kumimoji="1" lang="en-US" altLang="ja-JP" sz="1200" dirty="0">
                <a:latin typeface="HG丸ｺﾞｼｯｸM-PRO" panose="020F0600000000000000" pitchFamily="50" charset="-128"/>
                <a:ea typeface="HG丸ｺﾞｼｯｸM-PRO" panose="020F0600000000000000" pitchFamily="50" charset="-128"/>
              </a:rPr>
              <a:t>30</a:t>
            </a:r>
            <a:r>
              <a:rPr kumimoji="1" lang="ja-JP" altLang="en-US" sz="1200" dirty="0">
                <a:latin typeface="HG丸ｺﾞｼｯｸM-PRO" panose="020F0600000000000000" pitchFamily="50" charset="-128"/>
                <a:ea typeface="HG丸ｺﾞｼｯｸM-PRO" panose="020F0600000000000000" pitchFamily="50" charset="-128"/>
              </a:rPr>
              <a:t>分が経過</a:t>
            </a:r>
            <a:r>
              <a:rPr kumimoji="1" lang="en-US" altLang="ja-JP" sz="1200" dirty="0">
                <a:latin typeface="HG丸ｺﾞｼｯｸM-PRO" panose="020F0600000000000000" pitchFamily="50" charset="-128"/>
                <a:ea typeface="HG丸ｺﾞｼｯｸM-PRO" panose="020F0600000000000000" pitchFamily="50" charset="-128"/>
              </a:rPr>
              <a:t>…</a:t>
            </a:r>
            <a:r>
              <a:rPr kumimoji="1" lang="ja-JP" altLang="en-US" sz="1200" dirty="0">
                <a:latin typeface="HG丸ｺﾞｼｯｸM-PRO" panose="020F0600000000000000" pitchFamily="50" charset="-128"/>
                <a:ea typeface="HG丸ｺﾞｼｯｸM-PRO" panose="020F0600000000000000" pitchFamily="50" charset="-128"/>
              </a:rPr>
              <a:t>色が</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少し濃くなってきました！</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“まろやかなコーヒー”</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といった味わいです。</a:t>
            </a:r>
            <a:endParaRPr kumimoji="1" lang="en-US" altLang="ja-JP" sz="1200" dirty="0">
              <a:latin typeface="HG丸ｺﾞｼｯｸM-PRO" panose="020F0600000000000000" pitchFamily="50" charset="-128"/>
              <a:ea typeface="HG丸ｺﾞｼｯｸM-PRO" panose="020F0600000000000000" pitchFamily="50" charset="-128"/>
            </a:endParaRPr>
          </a:p>
        </p:txBody>
      </p:sp>
      <p:sp>
        <p:nvSpPr>
          <p:cNvPr id="75" name="テキスト ボックス 74">
            <a:extLst>
              <a:ext uri="{FF2B5EF4-FFF2-40B4-BE49-F238E27FC236}">
                <a16:creationId xmlns:a16="http://schemas.microsoft.com/office/drawing/2014/main" id="{0C835A1E-6D17-42F7-8B03-03DD82293CDB}"/>
              </a:ext>
            </a:extLst>
          </p:cNvPr>
          <p:cNvSpPr txBox="1"/>
          <p:nvPr/>
        </p:nvSpPr>
        <p:spPr>
          <a:xfrm>
            <a:off x="844072" y="4423834"/>
            <a:ext cx="6263962" cy="738664"/>
          </a:xfrm>
          <a:prstGeom prst="rect">
            <a:avLst/>
          </a:prstGeom>
          <a:noFill/>
        </p:spPr>
        <p:txBody>
          <a:bodyPr wrap="squar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◇氷がまだ溶け切っていなければ、牛乳を注ぎ足すことも出来るので、</a:t>
            </a:r>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1400" dirty="0">
                <a:latin typeface="HG丸ｺﾞｼｯｸM-PRO" panose="020F0600000000000000" pitchFamily="50" charset="-128"/>
                <a:ea typeface="HG丸ｺﾞｼｯｸM-PRO" panose="020F0600000000000000" pitchFamily="50" charset="-128"/>
              </a:rPr>
              <a:t>“美味しい・冷たい”アイスコーヒーを“長く”楽しむ事ができますよ！</a:t>
            </a:r>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1400" dirty="0">
                <a:latin typeface="HG丸ｺﾞｼｯｸM-PRO" panose="020F0600000000000000" pitchFamily="50" charset="-128"/>
                <a:ea typeface="HG丸ｺﾞｼｯｸM-PRO" panose="020F0600000000000000" pitchFamily="50" charset="-128"/>
              </a:rPr>
              <a:t>是非一度お試しください！</a:t>
            </a:r>
            <a:endParaRPr kumimoji="1" lang="en-US" altLang="ja-JP" sz="1400" dirty="0">
              <a:latin typeface="HG丸ｺﾞｼｯｸM-PRO" panose="020F0600000000000000" pitchFamily="50" charset="-128"/>
              <a:ea typeface="HG丸ｺﾞｼｯｸM-PRO" panose="020F0600000000000000" pitchFamily="50" charset="-128"/>
            </a:endParaRPr>
          </a:p>
        </p:txBody>
      </p:sp>
      <p:sp>
        <p:nvSpPr>
          <p:cNvPr id="64" name="テキスト ボックス 63">
            <a:extLst>
              <a:ext uri="{FF2B5EF4-FFF2-40B4-BE49-F238E27FC236}">
                <a16:creationId xmlns:a16="http://schemas.microsoft.com/office/drawing/2014/main" id="{4A510427-1D03-4282-AB02-FB513C3328C3}"/>
              </a:ext>
            </a:extLst>
          </p:cNvPr>
          <p:cNvSpPr txBox="1"/>
          <p:nvPr/>
        </p:nvSpPr>
        <p:spPr>
          <a:xfrm>
            <a:off x="8066495" y="3481821"/>
            <a:ext cx="3073575" cy="954107"/>
          </a:xfrm>
          <a:prstGeom prst="rect">
            <a:avLst/>
          </a:prstGeom>
          <a:noFill/>
        </p:spPr>
        <p:txBody>
          <a:bodyPr wrap="square" rtlCol="0">
            <a:spAutoFit/>
          </a:bodyPr>
          <a:lstStyle/>
          <a:p>
            <a:r>
              <a:rPr kumimoji="1" lang="ja-JP" altLang="en-US" sz="2000" b="1" dirty="0">
                <a:solidFill>
                  <a:srgbClr val="C00000"/>
                </a:solidFill>
                <a:latin typeface="+mn-ea"/>
                <a:cs typeface="MV Boli" panose="02000500030200090000" pitchFamily="2" charset="0"/>
              </a:rPr>
              <a:t>利用者様との触れ合い</a:t>
            </a:r>
            <a:endParaRPr kumimoji="1" lang="en-US" altLang="ja-JP" sz="2000" b="1" dirty="0">
              <a:solidFill>
                <a:srgbClr val="C00000"/>
              </a:solidFill>
              <a:latin typeface="+mn-ea"/>
              <a:cs typeface="MV Boli" panose="02000500030200090000" pitchFamily="2" charset="0"/>
            </a:endParaRPr>
          </a:p>
          <a:p>
            <a:r>
              <a:rPr kumimoji="1" lang="ja-JP" altLang="en-US" sz="1600" b="1" dirty="0">
                <a:latin typeface="+mn-ea"/>
                <a:cs typeface="MV Boli" panose="02000500030200090000" pitchFamily="2" charset="0"/>
              </a:rPr>
              <a:t>クワガタ虫をいただきました！</a:t>
            </a:r>
            <a:endParaRPr kumimoji="1" lang="en-US" altLang="ja-JP" sz="1600" b="1" dirty="0">
              <a:latin typeface="+mn-ea"/>
              <a:cs typeface="MV Boli" panose="02000500030200090000" pitchFamily="2" charset="0"/>
            </a:endParaRPr>
          </a:p>
          <a:p>
            <a:endParaRPr kumimoji="1" lang="ja-JP" altLang="en-US" sz="2000" dirty="0">
              <a:solidFill>
                <a:schemeClr val="bg1"/>
              </a:solidFill>
              <a:latin typeface="+mn-ea"/>
            </a:endParaRPr>
          </a:p>
        </p:txBody>
      </p:sp>
      <p:sp>
        <p:nvSpPr>
          <p:cNvPr id="67" name="テキスト ボックス 66">
            <a:extLst>
              <a:ext uri="{FF2B5EF4-FFF2-40B4-BE49-F238E27FC236}">
                <a16:creationId xmlns:a16="http://schemas.microsoft.com/office/drawing/2014/main" id="{D10B54B1-F1C2-4DDA-94F9-1AF7FC2C28AD}"/>
              </a:ext>
            </a:extLst>
          </p:cNvPr>
          <p:cNvSpPr txBox="1"/>
          <p:nvPr/>
        </p:nvSpPr>
        <p:spPr>
          <a:xfrm>
            <a:off x="8069802" y="2118737"/>
            <a:ext cx="1819674" cy="1261884"/>
          </a:xfrm>
          <a:prstGeom prst="rect">
            <a:avLst/>
          </a:prstGeom>
          <a:noFill/>
        </p:spPr>
        <p:txBody>
          <a:bodyPr wrap="square" rtlCol="0">
            <a:spAutoFit/>
          </a:bodyPr>
          <a:lstStyle/>
          <a:p>
            <a:r>
              <a:rPr kumimoji="1" lang="ja-JP" altLang="en-US" sz="2000" b="1" dirty="0">
                <a:solidFill>
                  <a:srgbClr val="C00000"/>
                </a:solidFill>
                <a:latin typeface="+mn-ea"/>
              </a:rPr>
              <a:t>夏本番！</a:t>
            </a:r>
            <a:endParaRPr kumimoji="1" lang="en-US" altLang="ja-JP" sz="2000" b="1" dirty="0">
              <a:solidFill>
                <a:srgbClr val="C00000"/>
              </a:solidFill>
              <a:latin typeface="+mn-ea"/>
            </a:endParaRPr>
          </a:p>
          <a:p>
            <a:r>
              <a:rPr kumimoji="1" lang="ja-JP" altLang="en-US" sz="1600" b="1" dirty="0">
                <a:latin typeface="+mn-ea"/>
                <a:cs typeface="MV Boli" panose="02000500030200090000" pitchFamily="2" charset="0"/>
              </a:rPr>
              <a:t>熱中症にご注意！</a:t>
            </a:r>
            <a:endParaRPr kumimoji="1" lang="ja-JP" altLang="en-US" sz="1600" b="1" dirty="0">
              <a:latin typeface="+mn-ea"/>
            </a:endParaRPr>
          </a:p>
          <a:p>
            <a:endParaRPr kumimoji="1" lang="en-US" altLang="ja-JP" sz="2000" b="1" dirty="0">
              <a:solidFill>
                <a:srgbClr val="C00000"/>
              </a:solidFill>
              <a:latin typeface="+mn-ea"/>
            </a:endParaRPr>
          </a:p>
          <a:p>
            <a:endParaRPr kumimoji="1" lang="ja-JP" altLang="en-US" sz="2000" b="1" dirty="0">
              <a:solidFill>
                <a:srgbClr val="C00000"/>
              </a:solidFill>
              <a:latin typeface="+mn-ea"/>
            </a:endParaRPr>
          </a:p>
        </p:txBody>
      </p:sp>
      <p:sp>
        <p:nvSpPr>
          <p:cNvPr id="71" name="テキスト ボックス 70">
            <a:extLst>
              <a:ext uri="{FF2B5EF4-FFF2-40B4-BE49-F238E27FC236}">
                <a16:creationId xmlns:a16="http://schemas.microsoft.com/office/drawing/2014/main" id="{9963E71C-F524-4D28-A5EF-FB34E6A46B75}"/>
              </a:ext>
            </a:extLst>
          </p:cNvPr>
          <p:cNvSpPr txBox="1"/>
          <p:nvPr/>
        </p:nvSpPr>
        <p:spPr>
          <a:xfrm>
            <a:off x="8066416" y="4169608"/>
            <a:ext cx="2844751" cy="954107"/>
          </a:xfrm>
          <a:prstGeom prst="rect">
            <a:avLst/>
          </a:prstGeom>
          <a:noFill/>
        </p:spPr>
        <p:txBody>
          <a:bodyPr wrap="square" rtlCol="0">
            <a:spAutoFit/>
          </a:bodyPr>
          <a:lstStyle/>
          <a:p>
            <a:r>
              <a:rPr kumimoji="1" lang="ja-JP" altLang="en-US" sz="2000" b="1" dirty="0">
                <a:solidFill>
                  <a:srgbClr val="C00000"/>
                </a:solidFill>
                <a:latin typeface="+mn-ea"/>
                <a:cs typeface="MV Boli" panose="02000500030200090000" pitchFamily="2" charset="0"/>
              </a:rPr>
              <a:t>みなさんもご一緒に</a:t>
            </a:r>
            <a:endParaRPr kumimoji="1" lang="en-US" altLang="ja-JP" sz="2000" b="1" dirty="0">
              <a:solidFill>
                <a:srgbClr val="C00000"/>
              </a:solidFill>
              <a:latin typeface="+mn-ea"/>
              <a:cs typeface="MV Boli" panose="02000500030200090000" pitchFamily="2" charset="0"/>
            </a:endParaRPr>
          </a:p>
          <a:p>
            <a:r>
              <a:rPr kumimoji="1" lang="ja-JP" altLang="en-US" sz="1600" b="1" dirty="0">
                <a:latin typeface="+mn-ea"/>
                <a:cs typeface="MV Boli" panose="02000500030200090000" pitchFamily="2" charset="0"/>
              </a:rPr>
              <a:t>自由参加企画！川柳で遊ぼう</a:t>
            </a:r>
            <a:endParaRPr kumimoji="1" lang="en-US" altLang="ja-JP" sz="1600" b="1" dirty="0">
              <a:latin typeface="+mn-ea"/>
              <a:cs typeface="MV Boli" panose="02000500030200090000" pitchFamily="2" charset="0"/>
            </a:endParaRPr>
          </a:p>
          <a:p>
            <a:endParaRPr kumimoji="1" lang="ja-JP" altLang="en-US" sz="2000" dirty="0">
              <a:solidFill>
                <a:schemeClr val="bg1"/>
              </a:solidFill>
              <a:latin typeface="+mn-ea"/>
            </a:endParaRPr>
          </a:p>
        </p:txBody>
      </p:sp>
      <p:pic>
        <p:nvPicPr>
          <p:cNvPr id="76" name="図 75">
            <a:extLst>
              <a:ext uri="{FF2B5EF4-FFF2-40B4-BE49-F238E27FC236}">
                <a16:creationId xmlns:a16="http://schemas.microsoft.com/office/drawing/2014/main" id="{04F52552-604E-4040-9744-F0500E331205}"/>
              </a:ext>
            </a:extLst>
          </p:cNvPr>
          <p:cNvPicPr>
            <a:picLocks noChangeAspect="1"/>
          </p:cNvPicPr>
          <p:nvPr/>
        </p:nvPicPr>
        <p:blipFill>
          <a:blip r:embed="rId15"/>
          <a:stretch>
            <a:fillRect/>
          </a:stretch>
        </p:blipFill>
        <p:spPr>
          <a:xfrm>
            <a:off x="12420013" y="5583064"/>
            <a:ext cx="2439260" cy="2446470"/>
          </a:xfrm>
          <a:prstGeom prst="rect">
            <a:avLst/>
          </a:prstGeom>
        </p:spPr>
      </p:pic>
      <p:sp>
        <p:nvSpPr>
          <p:cNvPr id="77" name="テキスト ボックス 76">
            <a:extLst>
              <a:ext uri="{FF2B5EF4-FFF2-40B4-BE49-F238E27FC236}">
                <a16:creationId xmlns:a16="http://schemas.microsoft.com/office/drawing/2014/main" id="{CA24B761-C34E-49E2-AF16-53DF2748BF24}"/>
              </a:ext>
            </a:extLst>
          </p:cNvPr>
          <p:cNvSpPr txBox="1"/>
          <p:nvPr/>
        </p:nvSpPr>
        <p:spPr>
          <a:xfrm>
            <a:off x="8066416" y="4875063"/>
            <a:ext cx="3277147" cy="954107"/>
          </a:xfrm>
          <a:prstGeom prst="rect">
            <a:avLst/>
          </a:prstGeom>
          <a:noFill/>
        </p:spPr>
        <p:txBody>
          <a:bodyPr wrap="square" rtlCol="0">
            <a:spAutoFit/>
          </a:bodyPr>
          <a:lstStyle/>
          <a:p>
            <a:r>
              <a:rPr kumimoji="1" lang="en-US" altLang="ja-JP" sz="2000" b="1" dirty="0">
                <a:solidFill>
                  <a:srgbClr val="C00000"/>
                </a:solidFill>
                <a:latin typeface="+mn-ea"/>
                <a:cs typeface="MV Boli" panose="02000500030200090000" pitchFamily="2" charset="0"/>
              </a:rPr>
              <a:t>LIFEDESIGN</a:t>
            </a:r>
            <a:r>
              <a:rPr kumimoji="1" lang="ja-JP" altLang="en-US" sz="2000" b="1" dirty="0">
                <a:solidFill>
                  <a:srgbClr val="C00000"/>
                </a:solidFill>
                <a:latin typeface="+mn-ea"/>
                <a:cs typeface="MV Boli" panose="02000500030200090000" pitchFamily="2" charset="0"/>
              </a:rPr>
              <a:t>に新たな風！</a:t>
            </a:r>
            <a:endParaRPr kumimoji="1" lang="en-US" altLang="ja-JP" sz="2000" b="1" dirty="0">
              <a:solidFill>
                <a:srgbClr val="C00000"/>
              </a:solidFill>
              <a:latin typeface="+mn-ea"/>
              <a:cs typeface="MV Boli" panose="02000500030200090000" pitchFamily="2" charset="0"/>
            </a:endParaRPr>
          </a:p>
          <a:p>
            <a:r>
              <a:rPr kumimoji="1" lang="ja-JP" altLang="en-US" sz="1600" b="1" dirty="0">
                <a:latin typeface="+mn-ea"/>
                <a:cs typeface="MV Boli" panose="02000500030200090000" pitchFamily="2" charset="0"/>
              </a:rPr>
              <a:t>新スタッフの紹介</a:t>
            </a:r>
            <a:endParaRPr kumimoji="1" lang="en-US" altLang="ja-JP" sz="1600" b="1" dirty="0">
              <a:solidFill>
                <a:srgbClr val="C00000"/>
              </a:solidFill>
              <a:latin typeface="+mn-ea"/>
              <a:cs typeface="MV Boli" panose="02000500030200090000" pitchFamily="2" charset="0"/>
            </a:endParaRPr>
          </a:p>
          <a:p>
            <a:endParaRPr kumimoji="1" lang="ja-JP" altLang="en-US" sz="2000" dirty="0">
              <a:solidFill>
                <a:schemeClr val="bg1"/>
              </a:solidFill>
              <a:latin typeface="+mn-ea"/>
            </a:endParaRPr>
          </a:p>
        </p:txBody>
      </p:sp>
      <p:pic>
        <p:nvPicPr>
          <p:cNvPr id="6" name="図 5">
            <a:extLst>
              <a:ext uri="{FF2B5EF4-FFF2-40B4-BE49-F238E27FC236}">
                <a16:creationId xmlns:a16="http://schemas.microsoft.com/office/drawing/2014/main" id="{9568648E-3960-4D45-8658-8D0219C2714E}"/>
              </a:ext>
            </a:extLst>
          </p:cNvPr>
          <p:cNvPicPr>
            <a:picLocks noChangeAspect="1"/>
          </p:cNvPicPr>
          <p:nvPr/>
        </p:nvPicPr>
        <p:blipFill>
          <a:blip r:embed="rId16"/>
          <a:stretch>
            <a:fillRect/>
          </a:stretch>
        </p:blipFill>
        <p:spPr>
          <a:xfrm>
            <a:off x="11741857" y="2802204"/>
            <a:ext cx="2844751" cy="2740250"/>
          </a:xfrm>
          <a:prstGeom prst="rect">
            <a:avLst/>
          </a:prstGeom>
          <a:ln>
            <a:noFill/>
          </a:ln>
          <a:effectLst>
            <a:outerShdw blurRad="190500" algn="tl" rotWithShape="0">
              <a:srgbClr val="000000">
                <a:alpha val="70000"/>
              </a:srgbClr>
            </a:outerShdw>
          </a:effectLst>
        </p:spPr>
      </p:pic>
      <p:sp>
        <p:nvSpPr>
          <p:cNvPr id="66" name="テキスト ボックス 65">
            <a:extLst>
              <a:ext uri="{FF2B5EF4-FFF2-40B4-BE49-F238E27FC236}">
                <a16:creationId xmlns:a16="http://schemas.microsoft.com/office/drawing/2014/main" id="{4442E18B-3ABB-4731-AE30-65491022E60D}"/>
              </a:ext>
            </a:extLst>
          </p:cNvPr>
          <p:cNvSpPr txBox="1"/>
          <p:nvPr/>
        </p:nvSpPr>
        <p:spPr>
          <a:xfrm>
            <a:off x="8069802" y="5578717"/>
            <a:ext cx="2658349" cy="954107"/>
          </a:xfrm>
          <a:prstGeom prst="rect">
            <a:avLst/>
          </a:prstGeom>
          <a:noFill/>
        </p:spPr>
        <p:txBody>
          <a:bodyPr wrap="square" rtlCol="0">
            <a:spAutoFit/>
          </a:bodyPr>
          <a:lstStyle/>
          <a:p>
            <a:r>
              <a:rPr kumimoji="1" lang="ja-JP" altLang="en-US" sz="2000" b="1" dirty="0">
                <a:solidFill>
                  <a:srgbClr val="C00000"/>
                </a:solidFill>
                <a:latin typeface="+mn-ea"/>
                <a:cs typeface="MV Boli" panose="02000500030200090000" pitchFamily="2" charset="0"/>
              </a:rPr>
              <a:t>夏バテ防止に！</a:t>
            </a:r>
            <a:endParaRPr kumimoji="1" lang="en-US" altLang="ja-JP" sz="2000" b="1" dirty="0">
              <a:solidFill>
                <a:srgbClr val="C00000"/>
              </a:solidFill>
              <a:latin typeface="+mn-ea"/>
              <a:cs typeface="MV Boli" panose="02000500030200090000" pitchFamily="2" charset="0"/>
            </a:endParaRPr>
          </a:p>
          <a:p>
            <a:r>
              <a:rPr kumimoji="1" lang="ja-JP" altLang="en-US" sz="1600" b="1" dirty="0">
                <a:latin typeface="+mn-ea"/>
                <a:cs typeface="MV Boli" panose="02000500030200090000" pitchFamily="2" charset="0"/>
              </a:rPr>
              <a:t>お手軽おつまみクッキング</a:t>
            </a:r>
            <a:endParaRPr kumimoji="1" lang="en-US" altLang="ja-JP" sz="1600" b="1" dirty="0">
              <a:latin typeface="+mn-ea"/>
              <a:cs typeface="MV Boli" panose="02000500030200090000" pitchFamily="2" charset="0"/>
            </a:endParaRPr>
          </a:p>
          <a:p>
            <a:endParaRPr kumimoji="1" lang="ja-JP" altLang="en-US" sz="2000" dirty="0">
              <a:solidFill>
                <a:schemeClr val="bg1"/>
              </a:solidFill>
              <a:latin typeface="+mn-ea"/>
            </a:endParaRPr>
          </a:p>
        </p:txBody>
      </p:sp>
    </p:spTree>
    <p:extLst>
      <p:ext uri="{BB962C8B-B14F-4D97-AF65-F5344CB8AC3E}">
        <p14:creationId xmlns:p14="http://schemas.microsoft.com/office/powerpoint/2010/main" val="2017068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四角形: 角を丸くする 37">
            <a:extLst>
              <a:ext uri="{FF2B5EF4-FFF2-40B4-BE49-F238E27FC236}">
                <a16:creationId xmlns:a16="http://schemas.microsoft.com/office/drawing/2014/main" id="{302FD727-F0BA-40DF-A0BC-4E86B2E7DA75}"/>
              </a:ext>
            </a:extLst>
          </p:cNvPr>
          <p:cNvSpPr/>
          <p:nvPr/>
        </p:nvSpPr>
        <p:spPr>
          <a:xfrm>
            <a:off x="7869075" y="197342"/>
            <a:ext cx="6880995" cy="10308538"/>
          </a:xfrm>
          <a:prstGeom prst="roundRect">
            <a:avLst/>
          </a:prstGeom>
          <a:solidFill>
            <a:schemeClr val="accent1">
              <a:lumMod val="20000"/>
              <a:lumOff val="80000"/>
            </a:schemeClr>
          </a:solidFill>
          <a:ln>
            <a:solidFill>
              <a:schemeClr val="accent2"/>
            </a:solidFill>
          </a:ln>
        </p:spPr>
        <p:style>
          <a:lnRef idx="1">
            <a:schemeClr val="accent2"/>
          </a:lnRef>
          <a:fillRef idx="2">
            <a:schemeClr val="accent2"/>
          </a:fillRef>
          <a:effectRef idx="1">
            <a:schemeClr val="accent2"/>
          </a:effectRef>
          <a:fontRef idx="minor">
            <a:schemeClr val="dk1"/>
          </a:fontRef>
        </p:style>
        <p:txBody>
          <a:bodyPr rtlCol="0" anchor="t"/>
          <a:lstStyle/>
          <a:p>
            <a:endParaRPr lang="en-US" altLang="ja-JP" sz="1232" dirty="0">
              <a:solidFill>
                <a:schemeClr val="bg1"/>
              </a:solidFill>
            </a:endParaRPr>
          </a:p>
          <a:p>
            <a:r>
              <a:rPr lang="ja-JP" altLang="en-US" sz="1144" dirty="0">
                <a:solidFill>
                  <a:schemeClr val="bg1"/>
                </a:solidFill>
              </a:rPr>
              <a:t>　</a:t>
            </a:r>
            <a:endParaRPr lang="en-US" altLang="ja-JP" sz="1144" dirty="0">
              <a:solidFill>
                <a:schemeClr val="bg1"/>
              </a:solidFill>
            </a:endParaRPr>
          </a:p>
          <a:p>
            <a:r>
              <a:rPr lang="ja-JP" altLang="en-US" sz="1144" dirty="0">
                <a:solidFill>
                  <a:schemeClr val="bg1"/>
                </a:solidFill>
              </a:rPr>
              <a:t>　</a:t>
            </a:r>
            <a:endParaRPr lang="en-US" altLang="ja-JP" sz="1144" dirty="0">
              <a:solidFill>
                <a:schemeClr val="bg1"/>
              </a:solidFill>
            </a:endParaRPr>
          </a:p>
          <a:p>
            <a:r>
              <a:rPr lang="ja-JP" altLang="en-US" sz="1144" dirty="0">
                <a:solidFill>
                  <a:schemeClr val="bg1"/>
                </a:solidFill>
              </a:rPr>
              <a:t>　</a:t>
            </a:r>
            <a:endParaRPr lang="en-US" altLang="ja-JP" sz="1144" dirty="0">
              <a:solidFill>
                <a:schemeClr val="bg1"/>
              </a:solidFill>
            </a:endParaRPr>
          </a:p>
        </p:txBody>
      </p:sp>
      <p:sp>
        <p:nvSpPr>
          <p:cNvPr id="40" name="四角形: 角を丸くする 39">
            <a:extLst>
              <a:ext uri="{FF2B5EF4-FFF2-40B4-BE49-F238E27FC236}">
                <a16:creationId xmlns:a16="http://schemas.microsoft.com/office/drawing/2014/main" id="{EF16666D-C842-46B3-BBCF-CBE6E8A32367}"/>
              </a:ext>
            </a:extLst>
          </p:cNvPr>
          <p:cNvSpPr/>
          <p:nvPr/>
        </p:nvSpPr>
        <p:spPr>
          <a:xfrm>
            <a:off x="292969" y="197342"/>
            <a:ext cx="6880995" cy="10308538"/>
          </a:xfrm>
          <a:prstGeom prst="roundRect">
            <a:avLst/>
          </a:prstGeom>
          <a:solidFill>
            <a:schemeClr val="accent1">
              <a:lumMod val="20000"/>
              <a:lumOff val="80000"/>
            </a:schemeClr>
          </a:solidFill>
          <a:ln>
            <a:solidFill>
              <a:schemeClr val="accent2"/>
            </a:solidFill>
          </a:ln>
        </p:spPr>
        <p:style>
          <a:lnRef idx="1">
            <a:schemeClr val="accent2"/>
          </a:lnRef>
          <a:fillRef idx="2">
            <a:schemeClr val="accent2"/>
          </a:fillRef>
          <a:effectRef idx="1">
            <a:schemeClr val="accent2"/>
          </a:effectRef>
          <a:fontRef idx="minor">
            <a:schemeClr val="dk1"/>
          </a:fontRef>
        </p:style>
        <p:txBody>
          <a:bodyPr rtlCol="0" anchor="t"/>
          <a:lstStyle/>
          <a:p>
            <a:endParaRPr lang="en-US" altLang="ja-JP" sz="1232" dirty="0">
              <a:solidFill>
                <a:schemeClr val="bg1"/>
              </a:solidFill>
            </a:endParaRPr>
          </a:p>
          <a:p>
            <a:r>
              <a:rPr lang="ja-JP" altLang="en-US" sz="1144" dirty="0">
                <a:solidFill>
                  <a:schemeClr val="bg1"/>
                </a:solidFill>
              </a:rPr>
              <a:t>　</a:t>
            </a:r>
            <a:endParaRPr lang="en-US" altLang="ja-JP" sz="1144" dirty="0">
              <a:solidFill>
                <a:schemeClr val="bg1"/>
              </a:solidFill>
            </a:endParaRPr>
          </a:p>
          <a:p>
            <a:r>
              <a:rPr lang="ja-JP" altLang="en-US" sz="1144" dirty="0">
                <a:solidFill>
                  <a:schemeClr val="bg1"/>
                </a:solidFill>
              </a:rPr>
              <a:t>　</a:t>
            </a:r>
            <a:endParaRPr lang="en-US" altLang="ja-JP" sz="1144" dirty="0">
              <a:solidFill>
                <a:schemeClr val="bg1"/>
              </a:solidFill>
            </a:endParaRPr>
          </a:p>
          <a:p>
            <a:r>
              <a:rPr lang="ja-JP" altLang="en-US" sz="1144" dirty="0">
                <a:solidFill>
                  <a:schemeClr val="bg1"/>
                </a:solidFill>
              </a:rPr>
              <a:t>　</a:t>
            </a:r>
            <a:endParaRPr lang="en-US" altLang="ja-JP" sz="1144" dirty="0">
              <a:solidFill>
                <a:schemeClr val="bg1"/>
              </a:solidFill>
            </a:endParaRPr>
          </a:p>
        </p:txBody>
      </p:sp>
      <p:sp>
        <p:nvSpPr>
          <p:cNvPr id="6" name="テキスト ボックス 5">
            <a:extLst>
              <a:ext uri="{FF2B5EF4-FFF2-40B4-BE49-F238E27FC236}">
                <a16:creationId xmlns:a16="http://schemas.microsoft.com/office/drawing/2014/main" id="{A959FCE4-6338-4EB0-A437-BA6542725301}"/>
              </a:ext>
            </a:extLst>
          </p:cNvPr>
          <p:cNvSpPr txBox="1"/>
          <p:nvPr/>
        </p:nvSpPr>
        <p:spPr>
          <a:xfrm>
            <a:off x="8880328" y="7266746"/>
            <a:ext cx="1914852" cy="646331"/>
          </a:xfrm>
          <a:prstGeom prst="rect">
            <a:avLst/>
          </a:prstGeom>
          <a:noFill/>
        </p:spPr>
        <p:txBody>
          <a:bodyPr wrap="square" rtlCol="0">
            <a:spAutoFit/>
          </a:bodyPr>
          <a:lstStyle/>
          <a:p>
            <a:r>
              <a:rPr kumimoji="1" lang="ja-JP" altLang="en-US" sz="1600" dirty="0">
                <a:solidFill>
                  <a:srgbClr val="C00000"/>
                </a:solidFill>
                <a:latin typeface="HG丸ｺﾞｼｯｸM-PRO" panose="020F0600000000000000" pitchFamily="50" charset="-128"/>
                <a:ea typeface="HG丸ｺﾞｼｯｸM-PRO" panose="020F0600000000000000" pitchFamily="50" charset="-128"/>
                <a:cs typeface="MV Boli" panose="02000500030200090000" pitchFamily="2" charset="0"/>
              </a:rPr>
              <a:t>新スタッフ紹介</a:t>
            </a:r>
            <a:endParaRPr kumimoji="1" lang="en-US" altLang="ja-JP" sz="1600" dirty="0">
              <a:solidFill>
                <a:srgbClr val="C00000"/>
              </a:solidFill>
              <a:latin typeface="HG丸ｺﾞｼｯｸM-PRO" panose="020F0600000000000000" pitchFamily="50" charset="-128"/>
              <a:ea typeface="HG丸ｺﾞｼｯｸM-PRO" panose="020F0600000000000000" pitchFamily="50" charset="-128"/>
              <a:cs typeface="MV Boli" panose="02000500030200090000" pitchFamily="2" charset="0"/>
            </a:endParaRPr>
          </a:p>
          <a:p>
            <a:endParaRPr kumimoji="1" lang="ja-JP" altLang="en-US" sz="2000" dirty="0">
              <a:solidFill>
                <a:schemeClr val="bg1"/>
              </a:solidFill>
              <a:latin typeface="+mn-ea"/>
            </a:endParaRPr>
          </a:p>
        </p:txBody>
      </p:sp>
      <p:sp>
        <p:nvSpPr>
          <p:cNvPr id="7" name="テキスト ボックス 6">
            <a:extLst>
              <a:ext uri="{FF2B5EF4-FFF2-40B4-BE49-F238E27FC236}">
                <a16:creationId xmlns:a16="http://schemas.microsoft.com/office/drawing/2014/main" id="{CCAB6192-C993-42EC-8B25-CA542CE238DC}"/>
              </a:ext>
            </a:extLst>
          </p:cNvPr>
          <p:cNvSpPr txBox="1"/>
          <p:nvPr/>
        </p:nvSpPr>
        <p:spPr>
          <a:xfrm>
            <a:off x="8076888" y="7975990"/>
            <a:ext cx="1914851" cy="307777"/>
          </a:xfrm>
          <a:prstGeom prst="rect">
            <a:avLst/>
          </a:prstGeom>
          <a:noFill/>
        </p:spPr>
        <p:txBody>
          <a:bodyPr wrap="square" rtlCol="0">
            <a:spAutoFit/>
          </a:bodyPr>
          <a:lstStyle/>
          <a:p>
            <a:r>
              <a:rPr kumimoji="1" lang="ja-JP" altLang="en-US" sz="1400" dirty="0">
                <a:latin typeface="HG丸ｺﾞｼｯｸM-PRO" panose="020F0600000000000000" pitchFamily="50" charset="-128"/>
                <a:ea typeface="HG丸ｺﾞｼｯｸM-PRO" panose="020F0600000000000000" pitchFamily="50" charset="-128"/>
                <a:cs typeface="MV Boli" panose="02000500030200090000" pitchFamily="2" charset="0"/>
              </a:rPr>
              <a:t>看護師   </a:t>
            </a:r>
            <a:r>
              <a:rPr kumimoji="1" lang="en-US" altLang="ja-JP" sz="1400" dirty="0">
                <a:latin typeface="HG丸ｺﾞｼｯｸM-PRO" panose="020F0600000000000000" pitchFamily="50" charset="-128"/>
                <a:ea typeface="HG丸ｺﾞｼｯｸM-PRO" panose="020F0600000000000000" pitchFamily="50" charset="-128"/>
                <a:cs typeface="MV Boli" panose="02000500030200090000" pitchFamily="2" charset="0"/>
              </a:rPr>
              <a:t>M</a:t>
            </a:r>
            <a:r>
              <a:rPr kumimoji="1" lang="ja-JP" altLang="en-US" sz="1400" dirty="0">
                <a:latin typeface="HG丸ｺﾞｼｯｸM-PRO" panose="020F0600000000000000" pitchFamily="50" charset="-128"/>
                <a:ea typeface="HG丸ｺﾞｼｯｸM-PRO" panose="020F0600000000000000" pitchFamily="50" charset="-128"/>
                <a:cs typeface="MV Boli" panose="02000500030200090000" pitchFamily="2" charset="0"/>
              </a:rPr>
              <a:t> </a:t>
            </a:r>
            <a:endParaRPr kumimoji="1" lang="ja-JP" altLang="en-US" sz="1400" dirty="0">
              <a:latin typeface="+mn-ea"/>
            </a:endParaRPr>
          </a:p>
        </p:txBody>
      </p:sp>
      <p:sp>
        <p:nvSpPr>
          <p:cNvPr id="11" name="四角形: 角を丸くする 10">
            <a:extLst>
              <a:ext uri="{FF2B5EF4-FFF2-40B4-BE49-F238E27FC236}">
                <a16:creationId xmlns:a16="http://schemas.microsoft.com/office/drawing/2014/main" id="{D1F717CF-B10E-4728-B9E0-9DF5C8804955}"/>
              </a:ext>
            </a:extLst>
          </p:cNvPr>
          <p:cNvSpPr/>
          <p:nvPr/>
        </p:nvSpPr>
        <p:spPr>
          <a:xfrm>
            <a:off x="9220284" y="8750897"/>
            <a:ext cx="2144400" cy="1256216"/>
          </a:xfrm>
          <a:prstGeom prst="roundRect">
            <a:avLst/>
          </a:prstGeom>
          <a:solidFill>
            <a:srgbClr val="00B0F0">
              <a:alpha val="50000"/>
            </a:srgbClr>
          </a:solidFill>
          <a:ln>
            <a:solidFill>
              <a:srgbClr val="00B0F0"/>
            </a:solidFill>
          </a:ln>
        </p:spPr>
        <p:style>
          <a:lnRef idx="0">
            <a:scrgbClr r="0" g="0" b="0"/>
          </a:lnRef>
          <a:fillRef idx="0">
            <a:scrgbClr r="0" g="0" b="0"/>
          </a:fillRef>
          <a:effectRef idx="0">
            <a:scrgbClr r="0" g="0" b="0"/>
          </a:effectRef>
          <a:fontRef idx="minor">
            <a:schemeClr val="lt1"/>
          </a:fontRef>
        </p:style>
        <p:txBody>
          <a:bodyPr rtlCol="0" anchor="t"/>
          <a:lstStyle/>
          <a:p>
            <a:r>
              <a:rPr lang="en-US" altLang="ja-JP" sz="1000" dirty="0">
                <a:solidFill>
                  <a:schemeClr val="tx1"/>
                </a:solidFill>
                <a:latin typeface="HG丸ｺﾞｼｯｸM-PRO" panose="020F0600000000000000" pitchFamily="50" charset="-128"/>
                <a:ea typeface="HG丸ｺﾞｼｯｸM-PRO" panose="020F0600000000000000"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rPr>
              <a:t>得意料理</a:t>
            </a:r>
            <a:r>
              <a:rPr lang="en-US" altLang="ja-JP" sz="1000" dirty="0">
                <a:solidFill>
                  <a:schemeClr val="tx1"/>
                </a:solidFill>
                <a:latin typeface="HG丸ｺﾞｼｯｸM-PRO" panose="020F0600000000000000" pitchFamily="50" charset="-128"/>
                <a:ea typeface="HG丸ｺﾞｼｯｸM-PRO" panose="020F0600000000000000"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rPr>
              <a:t>かやくご飯</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a:r>
              <a:rPr lang="en-US" altLang="ja-JP" sz="1000" dirty="0">
                <a:solidFill>
                  <a:schemeClr val="tx1"/>
                </a:solidFill>
                <a:latin typeface="HG丸ｺﾞｼｯｸM-PRO" panose="020F0600000000000000" pitchFamily="50" charset="-128"/>
                <a:ea typeface="HG丸ｺﾞｼｯｸM-PRO" panose="020F0600000000000000"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rPr>
              <a:t>好きな食べ物</a:t>
            </a:r>
            <a:r>
              <a:rPr lang="en-US" altLang="ja-JP" sz="1000" dirty="0">
                <a:solidFill>
                  <a:schemeClr val="tx1"/>
                </a:solidFill>
                <a:latin typeface="HG丸ｺﾞｼｯｸM-PRO" panose="020F0600000000000000" pitchFamily="50" charset="-128"/>
                <a:ea typeface="HG丸ｺﾞｼｯｸM-PRO" panose="020F0600000000000000"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rPr>
              <a:t>オムライス</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a:r>
              <a:rPr lang="en-US" altLang="ja-JP" sz="1000" dirty="0">
                <a:solidFill>
                  <a:schemeClr val="tx1"/>
                </a:solidFill>
                <a:latin typeface="HG丸ｺﾞｼｯｸM-PRO" panose="020F0600000000000000" pitchFamily="50" charset="-128"/>
                <a:ea typeface="HG丸ｺﾞｼｯｸM-PRO" panose="020F0600000000000000"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rPr>
              <a:t>好きなスポーツ</a:t>
            </a:r>
            <a:r>
              <a:rPr lang="en-US" altLang="ja-JP" sz="1000" dirty="0">
                <a:solidFill>
                  <a:schemeClr val="tx1"/>
                </a:solidFill>
                <a:latin typeface="HG丸ｺﾞｼｯｸM-PRO" panose="020F0600000000000000" pitchFamily="50" charset="-128"/>
                <a:ea typeface="HG丸ｺﾞｼｯｸM-PRO" panose="020F0600000000000000"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rPr>
              <a:t>ツーリング</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a:r>
              <a:rPr lang="en-US" altLang="ja-JP" sz="1000" dirty="0">
                <a:solidFill>
                  <a:schemeClr val="tx1"/>
                </a:solidFill>
                <a:latin typeface="HG丸ｺﾞｼｯｸM-PRO" panose="020F0600000000000000" pitchFamily="50" charset="-128"/>
                <a:ea typeface="HG丸ｺﾞｼｯｸM-PRO" panose="020F0600000000000000"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rPr>
              <a:t>好きな場所</a:t>
            </a:r>
            <a:r>
              <a:rPr lang="en-US" altLang="ja-JP" sz="1000" dirty="0">
                <a:solidFill>
                  <a:schemeClr val="tx1"/>
                </a:solidFill>
                <a:latin typeface="HG丸ｺﾞｼｯｸM-PRO" panose="020F0600000000000000" pitchFamily="50" charset="-128"/>
                <a:ea typeface="HG丸ｺﾞｼｯｸM-PRO" panose="020F0600000000000000"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rPr>
              <a:t>スーパー銭湯　</a:t>
            </a:r>
            <a:r>
              <a:rPr lang="ja-JP" altLang="en-US" sz="11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144" dirty="0">
              <a:solidFill>
                <a:schemeClr val="bg1"/>
              </a:solidFill>
            </a:endParaRPr>
          </a:p>
        </p:txBody>
      </p:sp>
      <p:sp>
        <p:nvSpPr>
          <p:cNvPr id="15" name="テキスト ボックス 14">
            <a:extLst>
              <a:ext uri="{FF2B5EF4-FFF2-40B4-BE49-F238E27FC236}">
                <a16:creationId xmlns:a16="http://schemas.microsoft.com/office/drawing/2014/main" id="{0D56AC52-33D1-49DB-8938-4C8974314AC9}"/>
              </a:ext>
            </a:extLst>
          </p:cNvPr>
          <p:cNvSpPr txBox="1"/>
          <p:nvPr/>
        </p:nvSpPr>
        <p:spPr>
          <a:xfrm>
            <a:off x="448053" y="574691"/>
            <a:ext cx="6570826" cy="1015663"/>
          </a:xfrm>
          <a:prstGeom prst="rect">
            <a:avLst/>
          </a:prstGeom>
          <a:noFill/>
        </p:spPr>
        <p:txBody>
          <a:bodyPr wrap="square" rtlCol="0">
            <a:spAutoFit/>
          </a:bodyPr>
          <a:lstStyle/>
          <a:p>
            <a:r>
              <a:rPr lang="ja-JP" altLang="en-US" sz="1200" dirty="0">
                <a:latin typeface="HG丸ｺﾞｼｯｸM-PRO" panose="020F0600000000000000" pitchFamily="50" charset="-128"/>
                <a:ea typeface="HG丸ｺﾞｼｯｸM-PRO" panose="020F0600000000000000" pitchFamily="50" charset="-128"/>
              </a:rPr>
              <a:t>　熱中症は屋外やスポーツ中だけに起こるわけではありません。家の中に居ても室温や湿度が高い為に、熱中症になる場合があり熱中症の搬送件数の</a:t>
            </a:r>
            <a:r>
              <a:rPr lang="en-US" altLang="ja-JP" sz="1200" dirty="0">
                <a:solidFill>
                  <a:srgbClr val="FF0000"/>
                </a:solidFill>
                <a:latin typeface="HG丸ｺﾞｼｯｸM-PRO" panose="020F0600000000000000" pitchFamily="50" charset="-128"/>
                <a:ea typeface="HG丸ｺﾞｼｯｸM-PRO" panose="020F0600000000000000" pitchFamily="50" charset="-128"/>
              </a:rPr>
              <a:t>4</a:t>
            </a:r>
            <a:r>
              <a:rPr lang="ja-JP" altLang="en-US" sz="1200" dirty="0">
                <a:solidFill>
                  <a:srgbClr val="FF0000"/>
                </a:solidFill>
                <a:latin typeface="HG丸ｺﾞｼｯｸM-PRO" panose="020F0600000000000000" pitchFamily="50" charset="-128"/>
                <a:ea typeface="HG丸ｺﾞｼｯｸM-PRO" panose="020F0600000000000000" pitchFamily="50" charset="-128"/>
              </a:rPr>
              <a:t>割以上</a:t>
            </a:r>
            <a:r>
              <a:rPr lang="ja-JP" altLang="en-US" sz="1200" dirty="0">
                <a:latin typeface="HG丸ｺﾞｼｯｸM-PRO" panose="020F0600000000000000" pitchFamily="50" charset="-128"/>
                <a:ea typeface="HG丸ｺﾞｼｯｸM-PRO" panose="020F0600000000000000" pitchFamily="50" charset="-128"/>
              </a:rPr>
              <a:t>が家の中で発生しています。</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b="0" i="0" u="none" strike="noStrike" dirty="0">
                <a:solidFill>
                  <a:srgbClr val="FF0000"/>
                </a:solidFill>
                <a:effectLst/>
                <a:latin typeface="HG丸ｺﾞｼｯｸM-PRO" panose="020F0600000000000000" pitchFamily="50" charset="-128"/>
                <a:ea typeface="HG丸ｺﾞｼｯｸM-PRO" panose="020F0600000000000000" pitchFamily="50" charset="-128"/>
              </a:rPr>
              <a:t>日中だけでなく、夜間も室温</a:t>
            </a:r>
            <a:r>
              <a:rPr lang="en-US" altLang="ja-JP" sz="1200" b="0" i="0" u="none" strike="noStrike" dirty="0">
                <a:solidFill>
                  <a:srgbClr val="FF0000"/>
                </a:solidFill>
                <a:effectLst/>
                <a:latin typeface="HG丸ｺﾞｼｯｸM-PRO" panose="020F0600000000000000" pitchFamily="50" charset="-128"/>
                <a:ea typeface="HG丸ｺﾞｼｯｸM-PRO" panose="020F0600000000000000" pitchFamily="50" charset="-128"/>
              </a:rPr>
              <a:t>28℃</a:t>
            </a:r>
            <a:r>
              <a:rPr lang="ja-JP" altLang="en-US" sz="1200" b="0" i="0" u="none" strike="noStrike" dirty="0">
                <a:solidFill>
                  <a:srgbClr val="FF0000"/>
                </a:solidFill>
                <a:effectLst/>
                <a:latin typeface="HG丸ｺﾞｼｯｸM-PRO" panose="020F0600000000000000" pitchFamily="50" charset="-128"/>
                <a:ea typeface="HG丸ｺﾞｼｯｸM-PRO" panose="020F0600000000000000" pitchFamily="50" charset="-128"/>
              </a:rPr>
              <a:t>を超えないようにエアコンなどで空調管理を続けましょう。</a:t>
            </a:r>
            <a:endParaRPr lang="en-US" altLang="ja-JP" sz="1200" i="0" strike="noStrike" dirty="0">
              <a:effectLst/>
              <a:latin typeface="HG丸ｺﾞｼｯｸM-PRO" panose="020F0600000000000000" pitchFamily="50" charset="-128"/>
              <a:ea typeface="HG丸ｺﾞｼｯｸM-PRO" panose="020F0600000000000000" pitchFamily="50" charset="-128"/>
            </a:endParaRPr>
          </a:p>
          <a:p>
            <a:r>
              <a:rPr lang="ja-JP" altLang="en-US" sz="1200" i="0" strike="noStrike" dirty="0">
                <a:effectLst/>
                <a:latin typeface="HG丸ｺﾞｼｯｸM-PRO" panose="020F0600000000000000" pitchFamily="50" charset="-128"/>
                <a:ea typeface="HG丸ｺﾞｼｯｸM-PRO" panose="020F0600000000000000" pitchFamily="50" charset="-128"/>
              </a:rPr>
              <a:t>　特に今年の夏は、新型コロナウイルスの感染対策によるマスク着用により、</a:t>
            </a:r>
            <a:r>
              <a:rPr lang="ja-JP" altLang="en-US" sz="1200" i="0" strike="noStrike" dirty="0">
                <a:solidFill>
                  <a:srgbClr val="FF0000"/>
                </a:solidFill>
                <a:effectLst/>
                <a:latin typeface="HG丸ｺﾞｼｯｸM-PRO" panose="020F0600000000000000" pitchFamily="50" charset="-128"/>
                <a:ea typeface="HG丸ｺﾞｼｯｸM-PRO" panose="020F0600000000000000" pitchFamily="50" charset="-128"/>
              </a:rPr>
              <a:t>例年よりも熱中症になるリスクが高まる懸念があります。</a:t>
            </a:r>
            <a:endParaRPr kumimoji="1" lang="ja-JP" altLang="en-US" sz="12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0" name="テキスト ボックス 19">
            <a:extLst>
              <a:ext uri="{FF2B5EF4-FFF2-40B4-BE49-F238E27FC236}">
                <a16:creationId xmlns:a16="http://schemas.microsoft.com/office/drawing/2014/main" id="{7E02A4C1-B852-42C7-B9EF-659535E38B83}"/>
              </a:ext>
            </a:extLst>
          </p:cNvPr>
          <p:cNvSpPr txBox="1"/>
          <p:nvPr/>
        </p:nvSpPr>
        <p:spPr>
          <a:xfrm>
            <a:off x="1487105" y="1592471"/>
            <a:ext cx="4868335" cy="338554"/>
          </a:xfrm>
          <a:prstGeom prst="rect">
            <a:avLst/>
          </a:prstGeom>
          <a:noFill/>
        </p:spPr>
        <p:txBody>
          <a:bodyPr wrap="square" rtlCol="0">
            <a:spAutoFit/>
          </a:bodyPr>
          <a:lstStyle/>
          <a:p>
            <a:r>
              <a:rPr kumimoji="1" lang="en-US" altLang="ja-JP" sz="1600" dirty="0">
                <a:solidFill>
                  <a:srgbClr val="C00000"/>
                </a:solidFill>
                <a:latin typeface="HG丸ｺﾞｼｯｸM-PRO" panose="020F0600000000000000" pitchFamily="50" charset="-128"/>
                <a:ea typeface="HG丸ｺﾞｼｯｸM-PRO" panose="020F0600000000000000" pitchFamily="50" charset="-128"/>
              </a:rPr>
              <a:t>【</a:t>
            </a:r>
            <a:r>
              <a:rPr kumimoji="1" lang="ja-JP" altLang="en-US" sz="1600" dirty="0">
                <a:solidFill>
                  <a:srgbClr val="C00000"/>
                </a:solidFill>
                <a:latin typeface="HG丸ｺﾞｼｯｸM-PRO" panose="020F0600000000000000" pitchFamily="50" charset="-128"/>
                <a:ea typeface="HG丸ｺﾞｼｯｸM-PRO" panose="020F0600000000000000" pitchFamily="50" charset="-128"/>
              </a:rPr>
              <a:t>こんな症状があったら熱中症を疑いましょう！</a:t>
            </a:r>
            <a:r>
              <a:rPr kumimoji="1" lang="en-US" altLang="ja-JP" sz="1600" dirty="0">
                <a:solidFill>
                  <a:srgbClr val="C00000"/>
                </a:solidFill>
                <a:latin typeface="HG丸ｺﾞｼｯｸM-PRO" panose="020F0600000000000000" pitchFamily="50" charset="-128"/>
                <a:ea typeface="HG丸ｺﾞｼｯｸM-PRO" panose="020F0600000000000000" pitchFamily="50" charset="-128"/>
              </a:rPr>
              <a:t>】</a:t>
            </a:r>
            <a:endParaRPr kumimoji="1" lang="ja-JP" altLang="en-US" sz="1600" dirty="0">
              <a:solidFill>
                <a:srgbClr val="C00000"/>
              </a:solidFill>
              <a:latin typeface="HG丸ｺﾞｼｯｸM-PRO" panose="020F0600000000000000" pitchFamily="50" charset="-128"/>
              <a:ea typeface="HG丸ｺﾞｼｯｸM-PRO" panose="020F0600000000000000" pitchFamily="50" charset="-128"/>
            </a:endParaRPr>
          </a:p>
        </p:txBody>
      </p:sp>
      <p:graphicFrame>
        <p:nvGraphicFramePr>
          <p:cNvPr id="2" name="図表 1">
            <a:extLst>
              <a:ext uri="{FF2B5EF4-FFF2-40B4-BE49-F238E27FC236}">
                <a16:creationId xmlns:a16="http://schemas.microsoft.com/office/drawing/2014/main" id="{605F2475-4148-4574-8F20-5D6883D65CF7}"/>
              </a:ext>
            </a:extLst>
          </p:cNvPr>
          <p:cNvGraphicFramePr/>
          <p:nvPr>
            <p:extLst>
              <p:ext uri="{D42A27DB-BD31-4B8C-83A1-F6EECF244321}">
                <p14:modId xmlns:p14="http://schemas.microsoft.com/office/powerpoint/2010/main" val="977142712"/>
              </p:ext>
            </p:extLst>
          </p:nvPr>
        </p:nvGraphicFramePr>
        <p:xfrm>
          <a:off x="2619339" y="2400868"/>
          <a:ext cx="2501431" cy="1930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吹き出し: 角を丸めた四角形 2">
            <a:extLst>
              <a:ext uri="{FF2B5EF4-FFF2-40B4-BE49-F238E27FC236}">
                <a16:creationId xmlns:a16="http://schemas.microsoft.com/office/drawing/2014/main" id="{816EFA95-123C-4D66-AE72-0FCF5FDEB033}"/>
              </a:ext>
            </a:extLst>
          </p:cNvPr>
          <p:cNvSpPr/>
          <p:nvPr/>
        </p:nvSpPr>
        <p:spPr>
          <a:xfrm>
            <a:off x="4440890" y="1898531"/>
            <a:ext cx="1259731" cy="791264"/>
          </a:xfrm>
          <a:prstGeom prst="wedgeRoundRectCallout">
            <a:avLst>
              <a:gd name="adj1" fmla="val -59036"/>
              <a:gd name="adj2" fmla="val 60980"/>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吹き出し: 角を丸めた四角形 26">
            <a:extLst>
              <a:ext uri="{FF2B5EF4-FFF2-40B4-BE49-F238E27FC236}">
                <a16:creationId xmlns:a16="http://schemas.microsoft.com/office/drawing/2014/main" id="{30F619A1-42E6-46F7-9868-D5B66016078A}"/>
              </a:ext>
            </a:extLst>
          </p:cNvPr>
          <p:cNvSpPr/>
          <p:nvPr/>
        </p:nvSpPr>
        <p:spPr>
          <a:xfrm>
            <a:off x="4996095" y="3123403"/>
            <a:ext cx="1713974" cy="791264"/>
          </a:xfrm>
          <a:prstGeom prst="wedgeRoundRectCallout">
            <a:avLst>
              <a:gd name="adj1" fmla="val -47576"/>
              <a:gd name="adj2" fmla="val 64021"/>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吹き出し: 角を丸めた四角形 27">
            <a:extLst>
              <a:ext uri="{FF2B5EF4-FFF2-40B4-BE49-F238E27FC236}">
                <a16:creationId xmlns:a16="http://schemas.microsoft.com/office/drawing/2014/main" id="{3D92036B-CBC7-476E-B270-C0E6694DA8F3}"/>
              </a:ext>
            </a:extLst>
          </p:cNvPr>
          <p:cNvSpPr/>
          <p:nvPr/>
        </p:nvSpPr>
        <p:spPr>
          <a:xfrm>
            <a:off x="1887027" y="2177365"/>
            <a:ext cx="1259731" cy="791264"/>
          </a:xfrm>
          <a:prstGeom prst="wedgeRoundRectCallout">
            <a:avLst>
              <a:gd name="adj1" fmla="val 50798"/>
              <a:gd name="adj2" fmla="val 85308"/>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CD9192D1-C3A7-4A82-9E9C-1BA0127A4E96}"/>
              </a:ext>
            </a:extLst>
          </p:cNvPr>
          <p:cNvSpPr txBox="1"/>
          <p:nvPr/>
        </p:nvSpPr>
        <p:spPr>
          <a:xfrm>
            <a:off x="2792325" y="273122"/>
            <a:ext cx="3060757" cy="338554"/>
          </a:xfrm>
          <a:prstGeom prst="rect">
            <a:avLst/>
          </a:prstGeom>
          <a:noFill/>
        </p:spPr>
        <p:txBody>
          <a:bodyPr wrap="square" rtlCol="0">
            <a:spAutoFit/>
          </a:bodyPr>
          <a:lstStyle/>
          <a:p>
            <a:r>
              <a:rPr kumimoji="1" lang="ja-JP" altLang="en-US" sz="1600" dirty="0">
                <a:solidFill>
                  <a:srgbClr val="C00000"/>
                </a:solidFill>
                <a:latin typeface="HG丸ｺﾞｼｯｸM-PRO" panose="020F0600000000000000" pitchFamily="50" charset="-128"/>
                <a:ea typeface="HG丸ｺﾞｼｯｸM-PRO" panose="020F0600000000000000" pitchFamily="50" charset="-128"/>
                <a:cs typeface="MV Boli" panose="02000500030200090000" pitchFamily="2" charset="0"/>
              </a:rPr>
              <a:t>熱中症にご注意！</a:t>
            </a:r>
            <a:endParaRPr kumimoji="1" lang="ja-JP" altLang="en-US" sz="2000" dirty="0">
              <a:solidFill>
                <a:schemeClr val="bg1"/>
              </a:solidFill>
              <a:latin typeface="+mn-ea"/>
            </a:endParaRPr>
          </a:p>
        </p:txBody>
      </p:sp>
      <p:sp>
        <p:nvSpPr>
          <p:cNvPr id="25" name="テキスト ボックス 24">
            <a:extLst>
              <a:ext uri="{FF2B5EF4-FFF2-40B4-BE49-F238E27FC236}">
                <a16:creationId xmlns:a16="http://schemas.microsoft.com/office/drawing/2014/main" id="{53FA11E4-8CBA-4874-8F8B-88A8E57686A0}"/>
              </a:ext>
            </a:extLst>
          </p:cNvPr>
          <p:cNvSpPr txBox="1"/>
          <p:nvPr/>
        </p:nvSpPr>
        <p:spPr>
          <a:xfrm>
            <a:off x="4440890" y="1886491"/>
            <a:ext cx="1319815" cy="830997"/>
          </a:xfrm>
          <a:prstGeom prst="rect">
            <a:avLst/>
          </a:prstGeom>
          <a:noFill/>
        </p:spPr>
        <p:txBody>
          <a:bodyPr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めまい</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立ちくらみ</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筋肉痛</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汗が止まらない</a:t>
            </a:r>
          </a:p>
        </p:txBody>
      </p:sp>
      <p:sp>
        <p:nvSpPr>
          <p:cNvPr id="24" name="テキスト ボックス 23">
            <a:extLst>
              <a:ext uri="{FF2B5EF4-FFF2-40B4-BE49-F238E27FC236}">
                <a16:creationId xmlns:a16="http://schemas.microsoft.com/office/drawing/2014/main" id="{B1F2582D-9583-496A-9711-60CED86E71E0}"/>
              </a:ext>
            </a:extLst>
          </p:cNvPr>
          <p:cNvSpPr txBox="1"/>
          <p:nvPr/>
        </p:nvSpPr>
        <p:spPr>
          <a:xfrm>
            <a:off x="1978951" y="2280065"/>
            <a:ext cx="1243948" cy="646331"/>
          </a:xfrm>
          <a:prstGeom prst="rect">
            <a:avLst/>
          </a:prstGeom>
          <a:noFill/>
        </p:spPr>
        <p:txBody>
          <a:bodyPr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頭痛</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吐き気</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身体がだるい</a:t>
            </a:r>
          </a:p>
        </p:txBody>
      </p:sp>
      <p:sp>
        <p:nvSpPr>
          <p:cNvPr id="26" name="テキスト ボックス 25">
            <a:extLst>
              <a:ext uri="{FF2B5EF4-FFF2-40B4-BE49-F238E27FC236}">
                <a16:creationId xmlns:a16="http://schemas.microsoft.com/office/drawing/2014/main" id="{BEC18972-3E6C-4533-B79D-FC1725499291}"/>
              </a:ext>
            </a:extLst>
          </p:cNvPr>
          <p:cNvSpPr txBox="1"/>
          <p:nvPr/>
        </p:nvSpPr>
        <p:spPr>
          <a:xfrm>
            <a:off x="5120770" y="3110493"/>
            <a:ext cx="1566804" cy="830997"/>
          </a:xfrm>
          <a:prstGeom prst="rect">
            <a:avLst/>
          </a:prstGeom>
          <a:noFill/>
        </p:spPr>
        <p:txBody>
          <a:bodyPr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意識がない</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けいれん</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体温が高い</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まっすぐに歩けない</a:t>
            </a:r>
          </a:p>
        </p:txBody>
      </p:sp>
      <p:graphicFrame>
        <p:nvGraphicFramePr>
          <p:cNvPr id="16" name="図表 15">
            <a:extLst>
              <a:ext uri="{FF2B5EF4-FFF2-40B4-BE49-F238E27FC236}">
                <a16:creationId xmlns:a16="http://schemas.microsoft.com/office/drawing/2014/main" id="{BDDD0F42-4D51-46A8-9234-0CB8E8C2B760}"/>
              </a:ext>
            </a:extLst>
          </p:cNvPr>
          <p:cNvGraphicFramePr/>
          <p:nvPr>
            <p:extLst>
              <p:ext uri="{D42A27DB-BD31-4B8C-83A1-F6EECF244321}">
                <p14:modId xmlns:p14="http://schemas.microsoft.com/office/powerpoint/2010/main" val="678210872"/>
              </p:ext>
            </p:extLst>
          </p:nvPr>
        </p:nvGraphicFramePr>
        <p:xfrm>
          <a:off x="607255" y="7898133"/>
          <a:ext cx="6252417" cy="22595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1" name="テキスト ボックス 30">
            <a:extLst>
              <a:ext uri="{FF2B5EF4-FFF2-40B4-BE49-F238E27FC236}">
                <a16:creationId xmlns:a16="http://schemas.microsoft.com/office/drawing/2014/main" id="{C157BEDF-17A3-45E8-A7FE-20C89F9DA05B}"/>
              </a:ext>
            </a:extLst>
          </p:cNvPr>
          <p:cNvSpPr txBox="1"/>
          <p:nvPr/>
        </p:nvSpPr>
        <p:spPr>
          <a:xfrm>
            <a:off x="2155316" y="4415191"/>
            <a:ext cx="3531912" cy="338554"/>
          </a:xfrm>
          <a:prstGeom prst="rect">
            <a:avLst/>
          </a:prstGeom>
          <a:noFill/>
        </p:spPr>
        <p:txBody>
          <a:bodyPr wrap="square" rtlCol="0">
            <a:spAutoFit/>
          </a:bodyPr>
          <a:lstStyle/>
          <a:p>
            <a:r>
              <a:rPr kumimoji="1" lang="en-US" altLang="ja-JP" sz="1600" dirty="0">
                <a:solidFill>
                  <a:srgbClr val="C00000"/>
                </a:solidFill>
                <a:latin typeface="HG丸ｺﾞｼｯｸM-PRO" panose="020F0600000000000000" pitchFamily="50" charset="-128"/>
                <a:ea typeface="HG丸ｺﾞｼｯｸM-PRO" panose="020F0600000000000000" pitchFamily="50" charset="-128"/>
              </a:rPr>
              <a:t>【</a:t>
            </a:r>
            <a:r>
              <a:rPr kumimoji="1" lang="ja-JP" altLang="en-US" sz="1600" dirty="0">
                <a:solidFill>
                  <a:srgbClr val="C00000"/>
                </a:solidFill>
                <a:latin typeface="HG丸ｺﾞｼｯｸM-PRO" panose="020F0600000000000000" pitchFamily="50" charset="-128"/>
                <a:ea typeface="HG丸ｺﾞｼｯｸM-PRO" panose="020F0600000000000000" pitchFamily="50" charset="-128"/>
              </a:rPr>
              <a:t>高齢者は特に注意が必要です</a:t>
            </a:r>
            <a:r>
              <a:rPr kumimoji="1" lang="en-US" altLang="ja-JP" sz="1600" dirty="0">
                <a:solidFill>
                  <a:srgbClr val="C00000"/>
                </a:solidFill>
                <a:latin typeface="HG丸ｺﾞｼｯｸM-PRO" panose="020F0600000000000000" pitchFamily="50" charset="-128"/>
                <a:ea typeface="HG丸ｺﾞｼｯｸM-PRO" panose="020F0600000000000000" pitchFamily="50" charset="-128"/>
              </a:rPr>
              <a:t>】</a:t>
            </a:r>
            <a:endParaRPr kumimoji="1" lang="ja-JP" altLang="en-US" sz="1600" dirty="0">
              <a:solidFill>
                <a:srgbClr val="C00000"/>
              </a:solidFill>
              <a:latin typeface="HG丸ｺﾞｼｯｸM-PRO" panose="020F0600000000000000" pitchFamily="50" charset="-128"/>
              <a:ea typeface="HG丸ｺﾞｼｯｸM-PRO" panose="020F0600000000000000" pitchFamily="50" charset="-128"/>
            </a:endParaRPr>
          </a:p>
        </p:txBody>
      </p:sp>
      <p:sp>
        <p:nvSpPr>
          <p:cNvPr id="33" name="テキスト ボックス 32">
            <a:extLst>
              <a:ext uri="{FF2B5EF4-FFF2-40B4-BE49-F238E27FC236}">
                <a16:creationId xmlns:a16="http://schemas.microsoft.com/office/drawing/2014/main" id="{B2350A9B-3CA5-481B-85A5-EC4E55CD5284}"/>
              </a:ext>
            </a:extLst>
          </p:cNvPr>
          <p:cNvSpPr txBox="1"/>
          <p:nvPr/>
        </p:nvSpPr>
        <p:spPr>
          <a:xfrm>
            <a:off x="309528" y="4692767"/>
            <a:ext cx="6847870" cy="276999"/>
          </a:xfrm>
          <a:prstGeom prst="rect">
            <a:avLst/>
          </a:prstGeom>
          <a:noFill/>
        </p:spPr>
        <p:txBody>
          <a:bodyPr wrap="square" rtlCol="0">
            <a:spAutoFit/>
          </a:bodyPr>
          <a:lstStyle/>
          <a:p>
            <a:r>
              <a:rPr lang="ja-JP" altLang="en-US" sz="1200" dirty="0">
                <a:latin typeface="HG丸ｺﾞｼｯｸM-PRO" panose="020F0600000000000000" pitchFamily="50" charset="-128"/>
                <a:ea typeface="HG丸ｺﾞｼｯｸM-PRO" panose="020F0600000000000000" pitchFamily="50" charset="-128"/>
              </a:rPr>
              <a:t>　お年寄りは熱中症に特に注意が必要です。</a:t>
            </a:r>
            <a:r>
              <a:rPr lang="ja-JP" altLang="en-US" sz="1200" dirty="0">
                <a:solidFill>
                  <a:srgbClr val="FF0000"/>
                </a:solidFill>
                <a:latin typeface="HG丸ｺﾞｼｯｸM-PRO" panose="020F0600000000000000" pitchFamily="50" charset="-128"/>
                <a:ea typeface="HG丸ｺﾞｼｯｸM-PRO" panose="020F0600000000000000" pitchFamily="50" charset="-128"/>
              </a:rPr>
              <a:t>熱中症患者のおよそ半数が高齢者（</a:t>
            </a:r>
            <a:r>
              <a:rPr lang="en-US" altLang="ja-JP" sz="1200" dirty="0">
                <a:solidFill>
                  <a:srgbClr val="FF0000"/>
                </a:solidFill>
                <a:latin typeface="HG丸ｺﾞｼｯｸM-PRO" panose="020F0600000000000000" pitchFamily="50" charset="-128"/>
                <a:ea typeface="HG丸ｺﾞｼｯｸM-PRO" panose="020F0600000000000000" pitchFamily="50" charset="-128"/>
              </a:rPr>
              <a:t>65</a:t>
            </a:r>
            <a:r>
              <a:rPr lang="ja-JP" altLang="en-US" sz="1200" dirty="0">
                <a:solidFill>
                  <a:srgbClr val="FF0000"/>
                </a:solidFill>
                <a:latin typeface="HG丸ｺﾞｼｯｸM-PRO" panose="020F0600000000000000" pitchFamily="50" charset="-128"/>
                <a:ea typeface="HG丸ｺﾞｼｯｸM-PRO" panose="020F0600000000000000" pitchFamily="50" charset="-128"/>
              </a:rPr>
              <a:t>歳以上）です。</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34" name="四角形: 角を丸くする 33">
            <a:extLst>
              <a:ext uri="{FF2B5EF4-FFF2-40B4-BE49-F238E27FC236}">
                <a16:creationId xmlns:a16="http://schemas.microsoft.com/office/drawing/2014/main" id="{65FD1C00-9E70-4501-9922-A491BF2AD3F6}"/>
              </a:ext>
            </a:extLst>
          </p:cNvPr>
          <p:cNvSpPr/>
          <p:nvPr/>
        </p:nvSpPr>
        <p:spPr>
          <a:xfrm>
            <a:off x="607255" y="5011483"/>
            <a:ext cx="6252417" cy="2715921"/>
          </a:xfrm>
          <a:prstGeom prst="roundRect">
            <a:avLst/>
          </a:prstGeom>
          <a:solidFill>
            <a:srgbClr val="00B0F0">
              <a:alpha val="50000"/>
            </a:srgbClr>
          </a:solidFill>
          <a:ln>
            <a:solidFill>
              <a:srgbClr val="EB69A5"/>
            </a:solidFill>
          </a:ln>
        </p:spPr>
        <p:style>
          <a:lnRef idx="0">
            <a:scrgbClr r="0" g="0" b="0"/>
          </a:lnRef>
          <a:fillRef idx="0">
            <a:scrgbClr r="0" g="0" b="0"/>
          </a:fillRef>
          <a:effectRef idx="0">
            <a:scrgbClr r="0" g="0" b="0"/>
          </a:effectRef>
          <a:fontRef idx="minor">
            <a:schemeClr val="lt1"/>
          </a:fontRef>
        </p:style>
        <p:txBody>
          <a:bodyPr rtlCol="0" anchor="t"/>
          <a:lstStyle/>
          <a:p>
            <a:pPr algn="ctr"/>
            <a:r>
              <a:rPr lang="ja-JP" altLang="en-US" sz="1600" dirty="0">
                <a:solidFill>
                  <a:srgbClr val="C00000"/>
                </a:solidFill>
                <a:latin typeface="HG丸ｺﾞｼｯｸM-PRO" panose="020F0600000000000000" pitchFamily="50" charset="-128"/>
                <a:ea typeface="HG丸ｺﾞｼｯｸM-PRO" panose="020F0600000000000000" pitchFamily="50" charset="-128"/>
              </a:rPr>
              <a:t>～何故お年寄りは熱中症になりやすいの？～</a:t>
            </a:r>
            <a:endParaRPr lang="en-US" altLang="ja-JP" sz="1600" dirty="0">
              <a:solidFill>
                <a:srgbClr val="C00000"/>
              </a:solidFill>
              <a:latin typeface="HG丸ｺﾞｼｯｸM-PRO" panose="020F0600000000000000" pitchFamily="50" charset="-128"/>
              <a:ea typeface="HG丸ｺﾞｼｯｸM-PRO" panose="020F0600000000000000" pitchFamily="50" charset="-128"/>
            </a:endParaRPr>
          </a:p>
          <a:p>
            <a:r>
              <a:rPr lang="en-US" altLang="ja-JP" sz="1200" dirty="0">
                <a:solidFill>
                  <a:schemeClr val="tx1"/>
                </a:solidFill>
                <a:latin typeface="HG丸ｺﾞｼｯｸM-PRO" panose="020F0600000000000000" pitchFamily="50" charset="-128"/>
                <a:ea typeface="HG丸ｺﾞｼｯｸM-PRO" panose="020F0600000000000000" pitchFamily="50" charset="-128"/>
              </a:rPr>
              <a:t>&lt;</a:t>
            </a:r>
            <a:r>
              <a:rPr lang="ja-JP" altLang="en-US" sz="1200" dirty="0">
                <a:solidFill>
                  <a:schemeClr val="tx1"/>
                </a:solidFill>
                <a:latin typeface="HG丸ｺﾞｼｯｸM-PRO" panose="020F0600000000000000" pitchFamily="50" charset="-128"/>
                <a:ea typeface="HG丸ｺﾞｼｯｸM-PRO" panose="020F0600000000000000" pitchFamily="50" charset="-128"/>
              </a:rPr>
              <a:t>体内の水分不足</a:t>
            </a:r>
            <a:r>
              <a:rPr lang="en-US" altLang="ja-JP" sz="1200" dirty="0">
                <a:solidFill>
                  <a:schemeClr val="tx1"/>
                </a:solidFill>
                <a:latin typeface="HG丸ｺﾞｼｯｸM-PRO" panose="020F0600000000000000" pitchFamily="50" charset="-128"/>
                <a:ea typeface="HG丸ｺﾞｼｯｸM-PRO" panose="020F0600000000000000" pitchFamily="50" charset="-128"/>
              </a:rPr>
              <a:t>&gt;</a:t>
            </a:r>
          </a:p>
          <a:p>
            <a:r>
              <a:rPr lang="ja-JP" altLang="en-US" sz="1200" b="0" i="0" u="none" strike="noStrike" dirty="0">
                <a:solidFill>
                  <a:schemeClr val="bg1"/>
                </a:solidFill>
                <a:effectLst/>
                <a:latin typeface="HG丸ｺﾞｼｯｸM-PRO" panose="020F0600000000000000" pitchFamily="50" charset="-128"/>
                <a:ea typeface="HG丸ｺﾞｼｯｸM-PRO" panose="020F0600000000000000" pitchFamily="50" charset="-128"/>
              </a:rPr>
              <a:t>・体の中の水分量が若者と比べると低いため、脱水状態に陥りやすくなっています。</a:t>
            </a:r>
            <a:endParaRPr lang="en-US" altLang="ja-JP" sz="1200" b="0" i="0" u="none" strike="noStrike" dirty="0">
              <a:solidFill>
                <a:schemeClr val="bg1"/>
              </a:solidFill>
              <a:effectLst/>
              <a:latin typeface="HG丸ｺﾞｼｯｸM-PRO" panose="020F0600000000000000" pitchFamily="50" charset="-128"/>
              <a:ea typeface="HG丸ｺﾞｼｯｸM-PRO" panose="020F0600000000000000" pitchFamily="50" charset="-128"/>
            </a:endParaRPr>
          </a:p>
          <a:p>
            <a:r>
              <a:rPr lang="en-US" altLang="ja-JP" sz="1200" dirty="0">
                <a:solidFill>
                  <a:schemeClr val="tx1"/>
                </a:solidFill>
                <a:latin typeface="HG丸ｺﾞｼｯｸM-PRO" panose="020F0600000000000000" pitchFamily="50" charset="-128"/>
                <a:ea typeface="HG丸ｺﾞｼｯｸM-PRO" panose="020F0600000000000000" pitchFamily="50" charset="-128"/>
              </a:rPr>
              <a:t>&lt;</a:t>
            </a:r>
            <a:r>
              <a:rPr lang="ja-JP" altLang="en-US" sz="1200" dirty="0">
                <a:solidFill>
                  <a:schemeClr val="tx1"/>
                </a:solidFill>
                <a:latin typeface="HG丸ｺﾞｼｯｸM-PRO" panose="020F0600000000000000" pitchFamily="50" charset="-128"/>
                <a:ea typeface="HG丸ｺﾞｼｯｸM-PRO" panose="020F0600000000000000" pitchFamily="50" charset="-128"/>
              </a:rPr>
              <a:t>暑さを感じにくい</a:t>
            </a:r>
            <a:r>
              <a:rPr lang="en-US" altLang="ja-JP" sz="1200" dirty="0">
                <a:solidFill>
                  <a:schemeClr val="tx1"/>
                </a:solidFill>
                <a:latin typeface="HG丸ｺﾞｼｯｸM-PRO" panose="020F0600000000000000" pitchFamily="50" charset="-128"/>
                <a:ea typeface="HG丸ｺﾞｼｯｸM-PRO" panose="020F0600000000000000" pitchFamily="50" charset="-128"/>
              </a:rPr>
              <a:t>&gt;</a:t>
            </a:r>
          </a:p>
          <a:p>
            <a:r>
              <a:rPr lang="ja-JP" altLang="en-US" sz="1200" b="0" i="0" u="none" strike="noStrike" dirty="0">
                <a:solidFill>
                  <a:schemeClr val="bg1"/>
                </a:solidFill>
                <a:effectLst/>
                <a:latin typeface="HG丸ｺﾞｼｯｸM-PRO" panose="020F0600000000000000" pitchFamily="50" charset="-128"/>
                <a:ea typeface="HG丸ｺﾞｼｯｸM-PRO" panose="020F0600000000000000" pitchFamily="50" charset="-128"/>
              </a:rPr>
              <a:t>・暑さやのどの渇きを感じにくくなるなど、体が出しているＳＯＳ信号に気づきにくくなっています。</a:t>
            </a:r>
            <a:endParaRPr lang="en-US" altLang="ja-JP" sz="1200" b="0" i="0" u="none" strike="noStrike" dirty="0">
              <a:solidFill>
                <a:schemeClr val="bg1"/>
              </a:solidFill>
              <a:effectLst/>
              <a:latin typeface="HG丸ｺﾞｼｯｸM-PRO" panose="020F0600000000000000" pitchFamily="50" charset="-128"/>
              <a:ea typeface="HG丸ｺﾞｼｯｸM-PRO" panose="020F0600000000000000" pitchFamily="50" charset="-128"/>
            </a:endParaRPr>
          </a:p>
          <a:p>
            <a:r>
              <a:rPr lang="en-US" altLang="ja-JP" sz="1200" dirty="0">
                <a:solidFill>
                  <a:schemeClr val="tx1"/>
                </a:solidFill>
                <a:latin typeface="HG丸ｺﾞｼｯｸM-PRO" panose="020F0600000000000000" pitchFamily="50" charset="-128"/>
                <a:ea typeface="HG丸ｺﾞｼｯｸM-PRO" panose="020F0600000000000000" pitchFamily="50" charset="-128"/>
              </a:rPr>
              <a:t>&lt;</a:t>
            </a:r>
            <a:r>
              <a:rPr lang="ja-JP" altLang="en-US" sz="1200" dirty="0">
                <a:solidFill>
                  <a:schemeClr val="tx1"/>
                </a:solidFill>
                <a:latin typeface="HG丸ｺﾞｼｯｸM-PRO" panose="020F0600000000000000" pitchFamily="50" charset="-128"/>
                <a:ea typeface="HG丸ｺﾞｼｯｸM-PRO" panose="020F0600000000000000" pitchFamily="50" charset="-128"/>
              </a:rPr>
              <a:t>暑さに対する調整機能の低下</a:t>
            </a:r>
            <a:r>
              <a:rPr lang="en-US" altLang="ja-JP" sz="1200" dirty="0">
                <a:solidFill>
                  <a:schemeClr val="tx1"/>
                </a:solidFill>
                <a:latin typeface="HG丸ｺﾞｼｯｸM-PRO" panose="020F0600000000000000" pitchFamily="50" charset="-128"/>
                <a:ea typeface="HG丸ｺﾞｼｯｸM-PRO" panose="020F0600000000000000" pitchFamily="50" charset="-128"/>
              </a:rPr>
              <a:t>&gt;</a:t>
            </a:r>
          </a:p>
          <a:p>
            <a:r>
              <a:rPr lang="ja-JP" altLang="en-US" sz="1200" b="0" i="0" u="none" strike="noStrike" dirty="0">
                <a:solidFill>
                  <a:schemeClr val="bg1"/>
                </a:solidFill>
                <a:effectLst/>
                <a:latin typeface="HG丸ｺﾞｼｯｸM-PRO" panose="020F0600000000000000" pitchFamily="50" charset="-128"/>
                <a:ea typeface="HG丸ｺﾞｼｯｸM-PRO" panose="020F0600000000000000" pitchFamily="50" charset="-128"/>
              </a:rPr>
              <a:t>・高齢者は体温調節機能が低下しているため、体に熱がたまりやすくなります。</a:t>
            </a:r>
            <a:endParaRPr lang="en-US" altLang="ja-JP" sz="1200" b="0" i="0" u="none" strike="noStrike" dirty="0">
              <a:solidFill>
                <a:schemeClr val="bg1"/>
              </a:solidFill>
              <a:effectLst/>
              <a:latin typeface="HG丸ｺﾞｼｯｸM-PRO" panose="020F0600000000000000" pitchFamily="50" charset="-128"/>
              <a:ea typeface="HG丸ｺﾞｼｯｸM-PRO" panose="020F0600000000000000" pitchFamily="50" charset="-128"/>
            </a:endParaRPr>
          </a:p>
          <a:p>
            <a:r>
              <a:rPr lang="en-US" altLang="ja-JP" sz="1200" dirty="0">
                <a:solidFill>
                  <a:schemeClr val="tx1"/>
                </a:solidFill>
                <a:latin typeface="HG丸ｺﾞｼｯｸM-PRO" panose="020F0600000000000000" pitchFamily="50" charset="-128"/>
                <a:ea typeface="HG丸ｺﾞｼｯｸM-PRO" panose="020F0600000000000000" pitchFamily="50" charset="-128"/>
              </a:rPr>
              <a:t>&lt;</a:t>
            </a:r>
            <a:r>
              <a:rPr lang="ja-JP" altLang="en-US" sz="1200" dirty="0">
                <a:solidFill>
                  <a:schemeClr val="tx1"/>
                </a:solidFill>
                <a:latin typeface="HG丸ｺﾞｼｯｸM-PRO" panose="020F0600000000000000" pitchFamily="50" charset="-128"/>
                <a:ea typeface="HG丸ｺﾞｼｯｸM-PRO" panose="020F0600000000000000" pitchFamily="50" charset="-128"/>
              </a:rPr>
              <a:t>頑固・無理をする</a:t>
            </a:r>
            <a:r>
              <a:rPr lang="en-US" altLang="ja-JP" sz="1200" dirty="0">
                <a:solidFill>
                  <a:schemeClr val="tx1"/>
                </a:solidFill>
                <a:latin typeface="HG丸ｺﾞｼｯｸM-PRO" panose="020F0600000000000000" pitchFamily="50" charset="-128"/>
                <a:ea typeface="HG丸ｺﾞｼｯｸM-PRO" panose="020F0600000000000000" pitchFamily="50" charset="-128"/>
              </a:rPr>
              <a:t>&gt;</a:t>
            </a:r>
          </a:p>
          <a:p>
            <a:r>
              <a:rPr lang="ja-JP" altLang="en-US" sz="1200" b="0" i="0" u="none" strike="noStrike" dirty="0">
                <a:solidFill>
                  <a:schemeClr val="bg1"/>
                </a:solidFill>
                <a:effectLst/>
                <a:latin typeface="HG丸ｺﾞｼｯｸM-PRO" panose="020F0600000000000000" pitchFamily="50" charset="-128"/>
                <a:ea typeface="HG丸ｺﾞｼｯｸM-PRO" panose="020F0600000000000000" pitchFamily="50" charset="-128"/>
              </a:rPr>
              <a:t>・</a:t>
            </a:r>
            <a:r>
              <a:rPr lang="ja-JP" altLang="en-US" sz="1200" b="0" i="0" u="none" strike="noStrike" dirty="0">
                <a:solidFill>
                  <a:schemeClr val="bg1"/>
                </a:solidFill>
                <a:effectLst/>
                <a:latin typeface="Helvetica" panose="020B0604020202020204" pitchFamily="34" charset="0"/>
              </a:rPr>
              <a:t>「</a:t>
            </a:r>
            <a:r>
              <a:rPr lang="ja-JP" altLang="en-US" sz="1200" b="0" i="0" u="none" strike="noStrike" dirty="0">
                <a:solidFill>
                  <a:schemeClr val="bg1"/>
                </a:solidFill>
                <a:effectLst/>
                <a:latin typeface="HG丸ｺﾞｼｯｸM-PRO" panose="020F0600000000000000" pitchFamily="50" charset="-128"/>
                <a:ea typeface="HG丸ｺﾞｼｯｸM-PRO" panose="020F0600000000000000" pitchFamily="50" charset="-128"/>
              </a:rPr>
              <a:t>周りに迷惑を掛けたくない」「体が冷えるのが嫌」など、ついつい無理をしたり、自分の生活スタイルを変えないことがあります。しかし、真夏日や熱帯夜の増加など、以前より夏は暑くなっており今までと同じ夏の過ごし方では、対処しきれないことを理解する必要があります。</a:t>
            </a:r>
            <a:br>
              <a:rPr lang="ja-JP" altLang="en-US" sz="1200" dirty="0">
                <a:solidFill>
                  <a:schemeClr val="bg1"/>
                </a:solidFill>
                <a:latin typeface="HG丸ｺﾞｼｯｸM-PRO" panose="020F0600000000000000" pitchFamily="50" charset="-128"/>
                <a:ea typeface="HG丸ｺﾞｼｯｸM-PRO" panose="020F0600000000000000" pitchFamily="50" charset="-128"/>
              </a:rPr>
            </a:br>
            <a:endParaRPr lang="en-US" altLang="ja-JP" sz="1200" b="0" i="0" u="none" strike="noStrike" dirty="0">
              <a:solidFill>
                <a:schemeClr val="bg1"/>
              </a:solidFill>
              <a:effectLst/>
              <a:latin typeface="HG丸ｺﾞｼｯｸM-PRO" panose="020F0600000000000000" pitchFamily="50" charset="-128"/>
              <a:ea typeface="HG丸ｺﾞｼｯｸM-PRO" panose="020F0600000000000000" pitchFamily="50" charset="-128"/>
            </a:endParaRPr>
          </a:p>
          <a:p>
            <a:endParaRPr lang="en-US" altLang="ja-JP" sz="1200" dirty="0">
              <a:solidFill>
                <a:schemeClr val="bg1"/>
              </a:solidFill>
              <a:latin typeface="HG丸ｺﾞｼｯｸM-PRO" panose="020F0600000000000000" pitchFamily="50" charset="-128"/>
              <a:ea typeface="HG丸ｺﾞｼｯｸM-PRO" panose="020F0600000000000000" pitchFamily="50" charset="-128"/>
            </a:endParaRPr>
          </a:p>
        </p:txBody>
      </p:sp>
      <p:sp>
        <p:nvSpPr>
          <p:cNvPr id="30" name="テキスト ボックス 29">
            <a:extLst>
              <a:ext uri="{FF2B5EF4-FFF2-40B4-BE49-F238E27FC236}">
                <a16:creationId xmlns:a16="http://schemas.microsoft.com/office/drawing/2014/main" id="{B04421D4-881E-4126-9D7C-4DDB1A12BB89}"/>
              </a:ext>
            </a:extLst>
          </p:cNvPr>
          <p:cNvSpPr txBox="1"/>
          <p:nvPr/>
        </p:nvSpPr>
        <p:spPr>
          <a:xfrm>
            <a:off x="2242467" y="8858627"/>
            <a:ext cx="3531912" cy="338554"/>
          </a:xfrm>
          <a:prstGeom prst="rect">
            <a:avLst/>
          </a:prstGeom>
          <a:noFill/>
        </p:spPr>
        <p:txBody>
          <a:bodyPr wrap="square" rtlCol="0">
            <a:spAutoFit/>
          </a:bodyPr>
          <a:lstStyle/>
          <a:p>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熱中症を防ぐために出来ること</a:t>
            </a:r>
          </a:p>
        </p:txBody>
      </p:sp>
      <p:cxnSp>
        <p:nvCxnSpPr>
          <p:cNvPr id="42" name="直線コネクタ 41">
            <a:extLst>
              <a:ext uri="{FF2B5EF4-FFF2-40B4-BE49-F238E27FC236}">
                <a16:creationId xmlns:a16="http://schemas.microsoft.com/office/drawing/2014/main" id="{C70CEE85-D3FD-4997-9390-3CF73F16975C}"/>
              </a:ext>
            </a:extLst>
          </p:cNvPr>
          <p:cNvCxnSpPr>
            <a:cxnSpLocks/>
          </p:cNvCxnSpPr>
          <p:nvPr/>
        </p:nvCxnSpPr>
        <p:spPr>
          <a:xfrm flipH="1">
            <a:off x="363514" y="4373498"/>
            <a:ext cx="6739903"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C0C653D6-C6A8-4401-8805-FA0F0E57C450}"/>
              </a:ext>
            </a:extLst>
          </p:cNvPr>
          <p:cNvCxnSpPr>
            <a:cxnSpLocks/>
          </p:cNvCxnSpPr>
          <p:nvPr/>
        </p:nvCxnSpPr>
        <p:spPr>
          <a:xfrm flipH="1">
            <a:off x="363513" y="7824875"/>
            <a:ext cx="6739903"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5" name="図 34">
            <a:extLst>
              <a:ext uri="{FF2B5EF4-FFF2-40B4-BE49-F238E27FC236}">
                <a16:creationId xmlns:a16="http://schemas.microsoft.com/office/drawing/2014/main" id="{46E87CA7-387C-4F74-8BD6-560DCF820B1A}"/>
              </a:ext>
            </a:extLst>
          </p:cNvPr>
          <p:cNvPicPr>
            <a:picLocks noChangeAspect="1"/>
          </p:cNvPicPr>
          <p:nvPr/>
        </p:nvPicPr>
        <p:blipFill>
          <a:blip r:embed="rId12"/>
          <a:stretch>
            <a:fillRect/>
          </a:stretch>
        </p:blipFill>
        <p:spPr>
          <a:xfrm>
            <a:off x="8227168" y="8314669"/>
            <a:ext cx="830313" cy="16924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50" name="直線コネクタ 49">
            <a:extLst>
              <a:ext uri="{FF2B5EF4-FFF2-40B4-BE49-F238E27FC236}">
                <a16:creationId xmlns:a16="http://schemas.microsoft.com/office/drawing/2014/main" id="{EF6470A9-3E87-47A6-8C58-1072EBA59A5B}"/>
              </a:ext>
            </a:extLst>
          </p:cNvPr>
          <p:cNvCxnSpPr>
            <a:cxnSpLocks/>
          </p:cNvCxnSpPr>
          <p:nvPr/>
        </p:nvCxnSpPr>
        <p:spPr>
          <a:xfrm flipH="1">
            <a:off x="7939620" y="7228332"/>
            <a:ext cx="6739903"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2" name="図 51">
            <a:extLst>
              <a:ext uri="{FF2B5EF4-FFF2-40B4-BE49-F238E27FC236}">
                <a16:creationId xmlns:a16="http://schemas.microsoft.com/office/drawing/2014/main" id="{092C9BE0-587C-4320-9B5F-9254A2326723}"/>
              </a:ext>
            </a:extLst>
          </p:cNvPr>
          <p:cNvPicPr>
            <a:picLocks noChangeAspect="1"/>
          </p:cNvPicPr>
          <p:nvPr/>
        </p:nvPicPr>
        <p:blipFill>
          <a:blip r:embed="rId13"/>
          <a:stretch>
            <a:fillRect/>
          </a:stretch>
        </p:blipFill>
        <p:spPr>
          <a:xfrm>
            <a:off x="11470032" y="1761748"/>
            <a:ext cx="3263717" cy="2008441"/>
          </a:xfrm>
          <a:prstGeom prst="rect">
            <a:avLst/>
          </a:prstGeom>
          <a:ln>
            <a:noFill/>
          </a:ln>
          <a:effectLst>
            <a:outerShdw blurRad="190500" algn="tl" rotWithShape="0">
              <a:srgbClr val="000000">
                <a:alpha val="70000"/>
              </a:srgbClr>
            </a:outerShdw>
          </a:effectLst>
        </p:spPr>
      </p:pic>
      <p:sp>
        <p:nvSpPr>
          <p:cNvPr id="53" name="テキスト ボックス 52">
            <a:extLst>
              <a:ext uri="{FF2B5EF4-FFF2-40B4-BE49-F238E27FC236}">
                <a16:creationId xmlns:a16="http://schemas.microsoft.com/office/drawing/2014/main" id="{63422CE9-422E-4DCD-9D67-0D1998409366}"/>
              </a:ext>
            </a:extLst>
          </p:cNvPr>
          <p:cNvSpPr txBox="1"/>
          <p:nvPr/>
        </p:nvSpPr>
        <p:spPr>
          <a:xfrm>
            <a:off x="7889632" y="1366777"/>
            <a:ext cx="3571526" cy="2462213"/>
          </a:xfrm>
          <a:prstGeom prst="rect">
            <a:avLst/>
          </a:prstGeom>
          <a:noFill/>
        </p:spPr>
        <p:txBody>
          <a:bodyPr wrap="square" rtlCol="0">
            <a:spAutoFit/>
          </a:bodyPr>
          <a:lstStyle/>
          <a:p>
            <a:r>
              <a:rPr lang="ja-JP" altLang="en-US" sz="1200" dirty="0">
                <a:latin typeface="HG丸ｺﾞｼｯｸM-PRO" panose="020F0600000000000000" pitchFamily="50" charset="-128"/>
                <a:ea typeface="HG丸ｺﾞｼｯｸM-PRO" panose="020F0600000000000000" pitchFamily="50" charset="-128"/>
              </a:rPr>
              <a:t>　</a:t>
            </a:r>
            <a:r>
              <a:rPr lang="ja-JP" altLang="en-US" sz="1400" dirty="0">
                <a:latin typeface="HG丸ｺﾞｼｯｸM-PRO" panose="020F0600000000000000" pitchFamily="50" charset="-128"/>
                <a:ea typeface="HG丸ｺﾞｼｯｸM-PRO" panose="020F0600000000000000" pitchFamily="50" charset="-128"/>
              </a:rPr>
              <a:t>みなさんは昆虫はお好きですか？夏には蝉・秋には鈴虫の鳴き声といった具合に、四季折々の風情を“耳”で感じることができるのも、日本の魅力の一つではないでしょうか。</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こちらは、小さなクワガタ虫の写真です。昆虫採集が趣味という当ステーションの利用者様のご好意で譲っていただくことになりました！現在は飼育ケースの中で、大切に飼わせていただいております。本当にありがとうございました！</a:t>
            </a: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54" name="テキスト ボックス 53">
            <a:extLst>
              <a:ext uri="{FF2B5EF4-FFF2-40B4-BE49-F238E27FC236}">
                <a16:creationId xmlns:a16="http://schemas.microsoft.com/office/drawing/2014/main" id="{2F71B827-4493-434F-BFD5-7FB39819B685}"/>
              </a:ext>
            </a:extLst>
          </p:cNvPr>
          <p:cNvSpPr txBox="1"/>
          <p:nvPr/>
        </p:nvSpPr>
        <p:spPr>
          <a:xfrm>
            <a:off x="9994764" y="269722"/>
            <a:ext cx="3060757" cy="338554"/>
          </a:xfrm>
          <a:prstGeom prst="rect">
            <a:avLst/>
          </a:prstGeom>
          <a:noFill/>
        </p:spPr>
        <p:txBody>
          <a:bodyPr wrap="square" rtlCol="0">
            <a:spAutoFit/>
          </a:bodyPr>
          <a:lstStyle/>
          <a:p>
            <a:r>
              <a:rPr kumimoji="1" lang="ja-JP" altLang="en-US" sz="1600" dirty="0">
                <a:solidFill>
                  <a:srgbClr val="C00000"/>
                </a:solidFill>
                <a:latin typeface="HG丸ｺﾞｼｯｸM-PRO" panose="020F0600000000000000" pitchFamily="50" charset="-128"/>
                <a:ea typeface="HG丸ｺﾞｼｯｸM-PRO" panose="020F0600000000000000" pitchFamily="50" charset="-128"/>
                <a:cs typeface="MV Boli" panose="02000500030200090000" pitchFamily="2" charset="0"/>
              </a:rPr>
              <a:t>クワガタ虫をいただきました！</a:t>
            </a:r>
            <a:endParaRPr kumimoji="1" lang="ja-JP" altLang="en-US" sz="2000" dirty="0">
              <a:solidFill>
                <a:schemeClr val="bg1"/>
              </a:solidFill>
              <a:latin typeface="+mn-ea"/>
            </a:endParaRPr>
          </a:p>
        </p:txBody>
      </p:sp>
      <p:cxnSp>
        <p:nvCxnSpPr>
          <p:cNvPr id="55" name="直線コネクタ 54">
            <a:extLst>
              <a:ext uri="{FF2B5EF4-FFF2-40B4-BE49-F238E27FC236}">
                <a16:creationId xmlns:a16="http://schemas.microsoft.com/office/drawing/2014/main" id="{191622BD-4F81-40D7-B982-90591ECBA844}"/>
              </a:ext>
            </a:extLst>
          </p:cNvPr>
          <p:cNvCxnSpPr>
            <a:cxnSpLocks/>
          </p:cNvCxnSpPr>
          <p:nvPr/>
        </p:nvCxnSpPr>
        <p:spPr>
          <a:xfrm flipH="1">
            <a:off x="7993846" y="3989666"/>
            <a:ext cx="6739903"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7" name="図 36">
            <a:extLst>
              <a:ext uri="{FF2B5EF4-FFF2-40B4-BE49-F238E27FC236}">
                <a16:creationId xmlns:a16="http://schemas.microsoft.com/office/drawing/2014/main" id="{B96D1739-3413-43BE-BF9B-B1B4720D5C4E}"/>
              </a:ext>
            </a:extLst>
          </p:cNvPr>
          <p:cNvPicPr>
            <a:picLocks noChangeAspect="1"/>
          </p:cNvPicPr>
          <p:nvPr/>
        </p:nvPicPr>
        <p:blipFill>
          <a:blip r:embed="rId14"/>
          <a:stretch>
            <a:fillRect/>
          </a:stretch>
        </p:blipFill>
        <p:spPr>
          <a:xfrm>
            <a:off x="397139" y="2837199"/>
            <a:ext cx="1463042" cy="1463042"/>
          </a:xfrm>
          <a:prstGeom prst="rect">
            <a:avLst/>
          </a:prstGeom>
        </p:spPr>
      </p:pic>
      <p:sp>
        <p:nvSpPr>
          <p:cNvPr id="8" name="吹き出し: 円形 7">
            <a:extLst>
              <a:ext uri="{FF2B5EF4-FFF2-40B4-BE49-F238E27FC236}">
                <a16:creationId xmlns:a16="http://schemas.microsoft.com/office/drawing/2014/main" id="{DDBC0724-B055-497E-9A91-5E31B82B1D71}"/>
              </a:ext>
            </a:extLst>
          </p:cNvPr>
          <p:cNvSpPr/>
          <p:nvPr/>
        </p:nvSpPr>
        <p:spPr>
          <a:xfrm>
            <a:off x="9556958" y="7772979"/>
            <a:ext cx="1599029" cy="738704"/>
          </a:xfrm>
          <a:prstGeom prst="wedgeEllipseCallout">
            <a:avLst>
              <a:gd name="adj1" fmla="val -70801"/>
              <a:gd name="adj2" fmla="val 6135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110E65BE-C079-4ABE-B28C-7209925C95D8}"/>
              </a:ext>
            </a:extLst>
          </p:cNvPr>
          <p:cNvSpPr txBox="1"/>
          <p:nvPr/>
        </p:nvSpPr>
        <p:spPr>
          <a:xfrm>
            <a:off x="9684269" y="7850430"/>
            <a:ext cx="2221822" cy="600164"/>
          </a:xfrm>
          <a:prstGeom prst="rect">
            <a:avLst/>
          </a:prstGeom>
          <a:noFill/>
        </p:spPr>
        <p:txBody>
          <a:bodyPr wrap="square" rtlCol="0">
            <a:spAutoFit/>
          </a:bodyPr>
          <a:lstStyle/>
          <a:p>
            <a:r>
              <a:rPr kumimoji="1" lang="en-US" altLang="ja-JP" sz="1100" dirty="0">
                <a:latin typeface="HG丸ｺﾞｼｯｸM-PRO" panose="020F0600000000000000" pitchFamily="50" charset="-128"/>
                <a:ea typeface="HG丸ｺﾞｼｯｸM-PRO" panose="020F0600000000000000" pitchFamily="50" charset="-128"/>
                <a:cs typeface="MV Boli" panose="02000500030200090000" pitchFamily="2" charset="0"/>
              </a:rPr>
              <a:t>6</a:t>
            </a:r>
            <a:r>
              <a:rPr kumimoji="1" lang="ja-JP" altLang="en-US" sz="1100" dirty="0">
                <a:latin typeface="HG丸ｺﾞｼｯｸM-PRO" panose="020F0600000000000000" pitchFamily="50" charset="-128"/>
                <a:ea typeface="HG丸ｺﾞｼｯｸM-PRO" panose="020F0600000000000000" pitchFamily="50" charset="-128"/>
                <a:cs typeface="MV Boli" panose="02000500030200090000" pitchFamily="2" charset="0"/>
              </a:rPr>
              <a:t>月から入社ました。</a:t>
            </a:r>
            <a:endParaRPr kumimoji="1" lang="en-US" altLang="ja-JP" sz="1100" dirty="0">
              <a:latin typeface="HG丸ｺﾞｼｯｸM-PRO" panose="020F0600000000000000" pitchFamily="50" charset="-128"/>
              <a:ea typeface="HG丸ｺﾞｼｯｸM-PRO" panose="020F0600000000000000" pitchFamily="50" charset="-128"/>
              <a:cs typeface="MV Boli" panose="02000500030200090000" pitchFamily="2" charset="0"/>
            </a:endParaRPr>
          </a:p>
          <a:p>
            <a:r>
              <a:rPr kumimoji="1" lang="ja-JP" altLang="en-US" sz="1100" dirty="0">
                <a:latin typeface="HG丸ｺﾞｼｯｸM-PRO" panose="020F0600000000000000" pitchFamily="50" charset="-128"/>
                <a:ea typeface="HG丸ｺﾞｼｯｸM-PRO" panose="020F0600000000000000" pitchFamily="50" charset="-128"/>
                <a:cs typeface="MV Boli" panose="02000500030200090000" pitchFamily="2" charset="0"/>
              </a:rPr>
              <a:t>どうぞよろしく</a:t>
            </a:r>
            <a:endParaRPr kumimoji="1" lang="en-US" altLang="ja-JP" sz="1100" dirty="0">
              <a:latin typeface="HG丸ｺﾞｼｯｸM-PRO" panose="020F0600000000000000" pitchFamily="50" charset="-128"/>
              <a:ea typeface="HG丸ｺﾞｼｯｸM-PRO" panose="020F0600000000000000" pitchFamily="50" charset="-128"/>
              <a:cs typeface="MV Boli" panose="02000500030200090000" pitchFamily="2" charset="0"/>
            </a:endParaRPr>
          </a:p>
          <a:p>
            <a:r>
              <a:rPr kumimoji="1" lang="ja-JP" altLang="en-US" sz="1100" dirty="0">
                <a:latin typeface="HG丸ｺﾞｼｯｸM-PRO" panose="020F0600000000000000" pitchFamily="50" charset="-128"/>
                <a:ea typeface="HG丸ｺﾞｼｯｸM-PRO" panose="020F0600000000000000" pitchFamily="50" charset="-128"/>
                <a:cs typeface="MV Boli" panose="02000500030200090000" pitchFamily="2" charset="0"/>
              </a:rPr>
              <a:t>お願いします！</a:t>
            </a:r>
            <a:endParaRPr kumimoji="1" lang="ja-JP" altLang="en-US" sz="1100" dirty="0">
              <a:latin typeface="+mn-ea"/>
            </a:endParaRPr>
          </a:p>
        </p:txBody>
      </p:sp>
      <p:sp>
        <p:nvSpPr>
          <p:cNvPr id="39" name="テキスト ボックス 38">
            <a:extLst>
              <a:ext uri="{FF2B5EF4-FFF2-40B4-BE49-F238E27FC236}">
                <a16:creationId xmlns:a16="http://schemas.microsoft.com/office/drawing/2014/main" id="{5D422636-3C99-4865-864B-1B3C6611974E}"/>
              </a:ext>
            </a:extLst>
          </p:cNvPr>
          <p:cNvSpPr txBox="1"/>
          <p:nvPr/>
        </p:nvSpPr>
        <p:spPr>
          <a:xfrm>
            <a:off x="9827222" y="4039396"/>
            <a:ext cx="3060757" cy="338554"/>
          </a:xfrm>
          <a:prstGeom prst="rect">
            <a:avLst/>
          </a:prstGeom>
          <a:noFill/>
        </p:spPr>
        <p:txBody>
          <a:bodyPr wrap="square" rtlCol="0">
            <a:spAutoFit/>
          </a:bodyPr>
          <a:lstStyle/>
          <a:p>
            <a:r>
              <a:rPr kumimoji="1" lang="ja-JP" altLang="en-US" sz="1600" dirty="0">
                <a:solidFill>
                  <a:srgbClr val="C00000"/>
                </a:solidFill>
                <a:latin typeface="HG丸ｺﾞｼｯｸM-PRO" panose="020F0600000000000000" pitchFamily="50" charset="-128"/>
                <a:ea typeface="HG丸ｺﾞｼｯｸM-PRO" panose="020F0600000000000000" pitchFamily="50" charset="-128"/>
              </a:rPr>
              <a:t>自由参加企画！川柳で遊ぼう</a:t>
            </a:r>
            <a:endParaRPr kumimoji="1" lang="en-US" altLang="ja-JP" sz="1600" dirty="0">
              <a:solidFill>
                <a:srgbClr val="C00000"/>
              </a:solidFill>
              <a:latin typeface="HG丸ｺﾞｼｯｸM-PRO" panose="020F0600000000000000" pitchFamily="50" charset="-128"/>
              <a:ea typeface="HG丸ｺﾞｼｯｸM-PRO" panose="020F0600000000000000" pitchFamily="50" charset="-128"/>
            </a:endParaRPr>
          </a:p>
        </p:txBody>
      </p:sp>
      <p:sp>
        <p:nvSpPr>
          <p:cNvPr id="41" name="テキスト ボックス 40">
            <a:extLst>
              <a:ext uri="{FF2B5EF4-FFF2-40B4-BE49-F238E27FC236}">
                <a16:creationId xmlns:a16="http://schemas.microsoft.com/office/drawing/2014/main" id="{A92AA4E0-28D5-4252-8629-C97D7C8C2867}"/>
              </a:ext>
            </a:extLst>
          </p:cNvPr>
          <p:cNvSpPr txBox="1"/>
          <p:nvPr/>
        </p:nvSpPr>
        <p:spPr>
          <a:xfrm>
            <a:off x="8014189" y="4361274"/>
            <a:ext cx="6596278" cy="1600438"/>
          </a:xfrm>
          <a:prstGeom prst="rect">
            <a:avLst/>
          </a:prstGeom>
          <a:noFill/>
        </p:spPr>
        <p:txBody>
          <a:bodyPr wrap="square" rtlCol="0">
            <a:spAutoFit/>
          </a:bodyPr>
          <a:lstStyle/>
          <a:p>
            <a:r>
              <a:rPr lang="ja-JP" altLang="en-US" sz="1200" dirty="0">
                <a:latin typeface="HG丸ｺﾞｼｯｸM-PRO" panose="020F0600000000000000" pitchFamily="50" charset="-128"/>
                <a:ea typeface="HG丸ｺﾞｼｯｸM-PRO" panose="020F0600000000000000" pitchFamily="50" charset="-128"/>
              </a:rPr>
              <a:t>　</a:t>
            </a:r>
            <a:r>
              <a:rPr lang="ja-JP" altLang="en-US" sz="1400" dirty="0">
                <a:latin typeface="HG丸ｺﾞｼｯｸM-PRO" panose="020F0600000000000000" pitchFamily="50" charset="-128"/>
                <a:ea typeface="HG丸ｺﾞｼｯｸM-PRO" panose="020F0600000000000000" pitchFamily="50" charset="-128"/>
              </a:rPr>
              <a:t>五・七・五の音を持ち、季語の約束などがなく“俳句”に比べると気軽に楽しめるのが川柳です。</a:t>
            </a:r>
            <a:endParaRPr lang="en-US" altLang="ja-JP" sz="1400" dirty="0">
              <a:latin typeface="HG丸ｺﾞｼｯｸM-PRO" panose="020F0600000000000000" pitchFamily="50" charset="-128"/>
              <a:ea typeface="HG丸ｺﾞｼｯｸM-PRO" panose="020F0600000000000000" pitchFamily="50" charset="-128"/>
            </a:endParaRPr>
          </a:p>
          <a:p>
            <a:r>
              <a:rPr kumimoji="1" lang="ja-JP" altLang="en-US" sz="1400" dirty="0">
                <a:latin typeface="HG丸ｺﾞｼｯｸM-PRO" panose="020F0600000000000000" pitchFamily="50" charset="-128"/>
                <a:ea typeface="HG丸ｺﾞｼｯｸM-PRO" panose="020F0600000000000000" pitchFamily="50" charset="-128"/>
              </a:rPr>
              <a:t>　今回はみなさんにも気軽にご参加いただきたく、こちらのコーナーを設けました！お題に沿った一句が浮かんだ方は書いた紙を当スタッフが訪問した際に渡してください。どんな紙でも結構です。もちろん複数回答も可です。</a:t>
            </a:r>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1400" dirty="0">
                <a:latin typeface="HG丸ｺﾞｼｯｸM-PRO" panose="020F0600000000000000" pitchFamily="50" charset="-128"/>
                <a:ea typeface="HG丸ｺﾞｼｯｸM-PRO" panose="020F0600000000000000" pitchFamily="50" charset="-128"/>
              </a:rPr>
              <a:t>　次回、</a:t>
            </a:r>
            <a:r>
              <a:rPr kumimoji="1" lang="en-US" altLang="ja-JP" sz="1400" dirty="0">
                <a:latin typeface="HG丸ｺﾞｼｯｸM-PRO" panose="020F0600000000000000" pitchFamily="50" charset="-128"/>
                <a:ea typeface="HG丸ｺﾞｼｯｸM-PRO" panose="020F0600000000000000" pitchFamily="50" charset="-128"/>
              </a:rPr>
              <a:t>9</a:t>
            </a:r>
            <a:r>
              <a:rPr kumimoji="1" lang="ja-JP" altLang="en-US" sz="1400" dirty="0">
                <a:latin typeface="HG丸ｺﾞｼｯｸM-PRO" panose="020F0600000000000000" pitchFamily="50" charset="-128"/>
                <a:ea typeface="HG丸ｺﾞｼｯｸM-PRO" panose="020F0600000000000000" pitchFamily="50" charset="-128"/>
              </a:rPr>
              <a:t>月頃発刊予定の広報誌にて掲載させていただきます！奮ってご参加ください！</a:t>
            </a:r>
          </a:p>
        </p:txBody>
      </p:sp>
      <p:pic>
        <p:nvPicPr>
          <p:cNvPr id="21" name="図 20">
            <a:extLst>
              <a:ext uri="{FF2B5EF4-FFF2-40B4-BE49-F238E27FC236}">
                <a16:creationId xmlns:a16="http://schemas.microsoft.com/office/drawing/2014/main" id="{D723891E-270C-48A3-B38D-81FDBB414C58}"/>
              </a:ext>
            </a:extLst>
          </p:cNvPr>
          <p:cNvPicPr>
            <a:picLocks noChangeAspect="1"/>
          </p:cNvPicPr>
          <p:nvPr/>
        </p:nvPicPr>
        <p:blipFill>
          <a:blip r:embed="rId15"/>
          <a:stretch>
            <a:fillRect/>
          </a:stretch>
        </p:blipFill>
        <p:spPr>
          <a:xfrm>
            <a:off x="8057270" y="7260205"/>
            <a:ext cx="673562" cy="673562"/>
          </a:xfrm>
          <a:prstGeom prst="rect">
            <a:avLst/>
          </a:prstGeom>
        </p:spPr>
      </p:pic>
      <p:sp>
        <p:nvSpPr>
          <p:cNvPr id="32" name="正方形/長方形 31">
            <a:extLst>
              <a:ext uri="{FF2B5EF4-FFF2-40B4-BE49-F238E27FC236}">
                <a16:creationId xmlns:a16="http://schemas.microsoft.com/office/drawing/2014/main" id="{1D8AEFED-E263-4D0D-8B6C-9A78B3B9C313}"/>
              </a:ext>
            </a:extLst>
          </p:cNvPr>
          <p:cNvSpPr/>
          <p:nvPr/>
        </p:nvSpPr>
        <p:spPr>
          <a:xfrm>
            <a:off x="9220284" y="5997282"/>
            <a:ext cx="3871406" cy="10996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テキスト ボックス 48">
            <a:extLst>
              <a:ext uri="{FF2B5EF4-FFF2-40B4-BE49-F238E27FC236}">
                <a16:creationId xmlns:a16="http://schemas.microsoft.com/office/drawing/2014/main" id="{5868CC98-4E53-4D4B-BB83-0EB15E888F93}"/>
              </a:ext>
            </a:extLst>
          </p:cNvPr>
          <p:cNvSpPr txBox="1"/>
          <p:nvPr/>
        </p:nvSpPr>
        <p:spPr>
          <a:xfrm>
            <a:off x="9036752" y="6073537"/>
            <a:ext cx="5216457" cy="1138773"/>
          </a:xfrm>
          <a:prstGeom prst="rect">
            <a:avLst/>
          </a:prstGeom>
          <a:noFill/>
        </p:spPr>
        <p:txBody>
          <a:bodyPr wrap="square" rtlCol="0">
            <a:spAutoFit/>
          </a:bodyPr>
          <a:lstStyle/>
          <a:p>
            <a:r>
              <a:rPr lang="ja-JP" altLang="en-US" sz="1200" dirty="0">
                <a:latin typeface="HG丸ｺﾞｼｯｸM-PRO" panose="020F0600000000000000" pitchFamily="50" charset="-128"/>
                <a:ea typeface="HG丸ｺﾞｼｯｸM-PRO" panose="020F0600000000000000" pitchFamily="50" charset="-128"/>
              </a:rPr>
              <a:t>　</a:t>
            </a:r>
            <a:r>
              <a:rPr lang="ja-JP" altLang="en-US" sz="1400" dirty="0">
                <a:latin typeface="HG丸ｺﾞｼｯｸM-PRO" panose="020F0600000000000000" pitchFamily="50" charset="-128"/>
                <a:ea typeface="HG丸ｺﾞｼｯｸM-PRO" panose="020F0600000000000000" pitchFamily="50" charset="-128"/>
              </a:rPr>
              <a:t>お題：コロナウイルス</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回答期日：</a:t>
            </a:r>
            <a:r>
              <a:rPr lang="en-US" altLang="ja-JP" sz="1400" dirty="0">
                <a:latin typeface="HG丸ｺﾞｼｯｸM-PRO" panose="020F0600000000000000" pitchFamily="50" charset="-128"/>
                <a:ea typeface="HG丸ｺﾞｼｯｸM-PRO" panose="020F0600000000000000" pitchFamily="50" charset="-128"/>
              </a:rPr>
              <a:t>8</a:t>
            </a:r>
            <a:r>
              <a:rPr lang="ja-JP" altLang="en-US" sz="1400" dirty="0">
                <a:latin typeface="HG丸ｺﾞｼｯｸM-PRO" panose="020F0600000000000000" pitchFamily="50" charset="-128"/>
                <a:ea typeface="HG丸ｺﾞｼｯｸM-PRO" panose="020F0600000000000000" pitchFamily="50" charset="-128"/>
              </a:rPr>
              <a:t>月末迄</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回答例：薬局に　並んだ列が　</a:t>
            </a:r>
            <a:r>
              <a:rPr lang="en-US" altLang="ja-JP" sz="1400" dirty="0">
                <a:latin typeface="HG丸ｺﾞｼｯｸM-PRO" panose="020F0600000000000000" pitchFamily="50" charset="-128"/>
                <a:ea typeface="HG丸ｺﾞｼｯｸM-PRO" panose="020F0600000000000000" pitchFamily="50" charset="-128"/>
              </a:rPr>
              <a:t>3</a:t>
            </a:r>
            <a:r>
              <a:rPr lang="ja-JP" altLang="en-US" sz="1400" dirty="0">
                <a:latin typeface="HG丸ｺﾞｼｯｸM-PRO" panose="020F0600000000000000" pitchFamily="50" charset="-128"/>
                <a:ea typeface="HG丸ｺﾞｼｯｸM-PRO" panose="020F0600000000000000" pitchFamily="50" charset="-128"/>
              </a:rPr>
              <a:t>密に</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初めての　</a:t>
            </a:r>
            <a:r>
              <a:rPr lang="en-US" altLang="ja-JP" sz="1400" dirty="0">
                <a:latin typeface="HG丸ｺﾞｼｯｸM-PRO" panose="020F0600000000000000" pitchFamily="50" charset="-128"/>
                <a:ea typeface="HG丸ｺﾞｼｯｸM-PRO" panose="020F0600000000000000" pitchFamily="50" charset="-128"/>
              </a:rPr>
              <a:t>Zoom</a:t>
            </a:r>
            <a:r>
              <a:rPr lang="ja-JP" altLang="en-US" sz="1400" dirty="0">
                <a:latin typeface="HG丸ｺﾞｼｯｸM-PRO" panose="020F0600000000000000" pitchFamily="50" charset="-128"/>
                <a:ea typeface="HG丸ｺﾞｼｯｸM-PRO" panose="020F0600000000000000" pitchFamily="50" charset="-128"/>
              </a:rPr>
              <a:t>会議に　照れワーク</a:t>
            </a:r>
            <a:endParaRPr lang="en-US" altLang="ja-JP" sz="1400" dirty="0">
              <a:latin typeface="HG丸ｺﾞｼｯｸM-PRO" panose="020F0600000000000000" pitchFamily="50" charset="-128"/>
              <a:ea typeface="HG丸ｺﾞｼｯｸM-PRO" panose="020F0600000000000000" pitchFamily="50" charset="-128"/>
            </a:endParaRPr>
          </a:p>
          <a:p>
            <a:endParaRPr kumimoji="1" lang="ja-JP" altLang="en-US" sz="1200" dirty="0">
              <a:latin typeface="HG丸ｺﾞｼｯｸM-PRO" panose="020F0600000000000000" pitchFamily="50" charset="-128"/>
              <a:ea typeface="HG丸ｺﾞｼｯｸM-PRO" panose="020F0600000000000000" pitchFamily="50" charset="-128"/>
            </a:endParaRPr>
          </a:p>
        </p:txBody>
      </p:sp>
      <p:pic>
        <p:nvPicPr>
          <p:cNvPr id="45" name="図 44">
            <a:extLst>
              <a:ext uri="{FF2B5EF4-FFF2-40B4-BE49-F238E27FC236}">
                <a16:creationId xmlns:a16="http://schemas.microsoft.com/office/drawing/2014/main" id="{C2D50EFC-A3E9-4DD4-BC41-4A7481294FF6}"/>
              </a:ext>
            </a:extLst>
          </p:cNvPr>
          <p:cNvPicPr>
            <a:picLocks noChangeAspect="1"/>
          </p:cNvPicPr>
          <p:nvPr/>
        </p:nvPicPr>
        <p:blipFill>
          <a:blip r:embed="rId16"/>
          <a:stretch>
            <a:fillRect/>
          </a:stretch>
        </p:blipFill>
        <p:spPr>
          <a:xfrm>
            <a:off x="7975486" y="5941032"/>
            <a:ext cx="1207163" cy="1207163"/>
          </a:xfrm>
          <a:prstGeom prst="rect">
            <a:avLst/>
          </a:prstGeom>
        </p:spPr>
      </p:pic>
      <p:pic>
        <p:nvPicPr>
          <p:cNvPr id="57" name="図 56">
            <a:extLst>
              <a:ext uri="{FF2B5EF4-FFF2-40B4-BE49-F238E27FC236}">
                <a16:creationId xmlns:a16="http://schemas.microsoft.com/office/drawing/2014/main" id="{67FC8F72-F5B6-407E-8E20-3430BEDFC9F4}"/>
              </a:ext>
            </a:extLst>
          </p:cNvPr>
          <p:cNvPicPr>
            <a:picLocks noChangeAspect="1"/>
          </p:cNvPicPr>
          <p:nvPr/>
        </p:nvPicPr>
        <p:blipFill>
          <a:blip r:embed="rId17"/>
          <a:stretch>
            <a:fillRect/>
          </a:stretch>
        </p:blipFill>
        <p:spPr>
          <a:xfrm>
            <a:off x="13195790" y="342010"/>
            <a:ext cx="1310729" cy="1310729"/>
          </a:xfrm>
          <a:prstGeom prst="rect">
            <a:avLst/>
          </a:prstGeom>
        </p:spPr>
      </p:pic>
      <p:sp>
        <p:nvSpPr>
          <p:cNvPr id="60" name="吹き出し: 円形 59">
            <a:extLst>
              <a:ext uri="{FF2B5EF4-FFF2-40B4-BE49-F238E27FC236}">
                <a16:creationId xmlns:a16="http://schemas.microsoft.com/office/drawing/2014/main" id="{D37B3CD4-903E-4C36-9708-D126DA0A83BC}"/>
              </a:ext>
            </a:extLst>
          </p:cNvPr>
          <p:cNvSpPr/>
          <p:nvPr/>
        </p:nvSpPr>
        <p:spPr>
          <a:xfrm>
            <a:off x="11307505" y="719243"/>
            <a:ext cx="2018274" cy="516685"/>
          </a:xfrm>
          <a:prstGeom prst="wedgeEllipseCallout">
            <a:avLst>
              <a:gd name="adj1" fmla="val 56466"/>
              <a:gd name="adj2" fmla="val 298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7BD30238-776B-4CA7-976F-C957FD2F4126}"/>
              </a:ext>
            </a:extLst>
          </p:cNvPr>
          <p:cNvSpPr txBox="1"/>
          <p:nvPr/>
        </p:nvSpPr>
        <p:spPr>
          <a:xfrm>
            <a:off x="11357600" y="835062"/>
            <a:ext cx="3251307" cy="276999"/>
          </a:xfrm>
          <a:prstGeom prst="rect">
            <a:avLst/>
          </a:prstGeom>
          <a:noFill/>
        </p:spPr>
        <p:txBody>
          <a:bodyPr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cs typeface="MV Boli" panose="02000500030200090000" pitchFamily="2" charset="0"/>
              </a:rPr>
              <a:t>ありがとうございました！</a:t>
            </a:r>
            <a:endParaRPr kumimoji="1" lang="ja-JP" altLang="en-US" sz="1200" dirty="0">
              <a:latin typeface="+mn-ea"/>
            </a:endParaRPr>
          </a:p>
        </p:txBody>
      </p:sp>
      <p:pic>
        <p:nvPicPr>
          <p:cNvPr id="44" name="図 43">
            <a:extLst>
              <a:ext uri="{FF2B5EF4-FFF2-40B4-BE49-F238E27FC236}">
                <a16:creationId xmlns:a16="http://schemas.microsoft.com/office/drawing/2014/main" id="{F4486EA7-8F43-481F-840F-DCC352F246D2}"/>
              </a:ext>
            </a:extLst>
          </p:cNvPr>
          <p:cNvPicPr>
            <a:picLocks noChangeAspect="1"/>
          </p:cNvPicPr>
          <p:nvPr/>
        </p:nvPicPr>
        <p:blipFill>
          <a:blip r:embed="rId18"/>
          <a:stretch>
            <a:fillRect/>
          </a:stretch>
        </p:blipFill>
        <p:spPr>
          <a:xfrm>
            <a:off x="13199835" y="5747453"/>
            <a:ext cx="1449335" cy="1449335"/>
          </a:xfrm>
          <a:prstGeom prst="rect">
            <a:avLst/>
          </a:prstGeom>
        </p:spPr>
      </p:pic>
      <p:cxnSp>
        <p:nvCxnSpPr>
          <p:cNvPr id="46" name="直線コネクタ 45">
            <a:extLst>
              <a:ext uri="{FF2B5EF4-FFF2-40B4-BE49-F238E27FC236}">
                <a16:creationId xmlns:a16="http://schemas.microsoft.com/office/drawing/2014/main" id="{48A807D3-AB07-4F68-822D-B13EB22964CD}"/>
              </a:ext>
            </a:extLst>
          </p:cNvPr>
          <p:cNvCxnSpPr>
            <a:cxnSpLocks/>
          </p:cNvCxnSpPr>
          <p:nvPr/>
        </p:nvCxnSpPr>
        <p:spPr>
          <a:xfrm flipV="1">
            <a:off x="11455539" y="7260206"/>
            <a:ext cx="1" cy="320679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5E529005-784F-480B-84DD-DED34B0A1663}"/>
              </a:ext>
            </a:extLst>
          </p:cNvPr>
          <p:cNvSpPr txBox="1"/>
          <p:nvPr/>
        </p:nvSpPr>
        <p:spPr>
          <a:xfrm>
            <a:off x="12566450" y="7557279"/>
            <a:ext cx="2186889" cy="1292662"/>
          </a:xfrm>
          <a:prstGeom prst="rect">
            <a:avLst/>
          </a:prstGeom>
          <a:noFill/>
        </p:spPr>
        <p:txBody>
          <a:bodyPr wrap="square" rtlCol="0">
            <a:spAutoFit/>
          </a:bodyPr>
          <a:lstStyle/>
          <a:p>
            <a:r>
              <a:rPr kumimoji="1" lang="ja-JP" altLang="en-US" sz="1100" dirty="0">
                <a:latin typeface="HG丸ｺﾞｼｯｸM-PRO" panose="020F0600000000000000" pitchFamily="50" charset="-128"/>
                <a:ea typeface="HG丸ｺﾞｼｯｸM-PRO" panose="020F0600000000000000" pitchFamily="50" charset="-128"/>
                <a:cs typeface="MV Boli" panose="02000500030200090000" pitchFamily="2" charset="0"/>
              </a:rPr>
              <a:t>夏バテ防止にはスパイスが効果大！ということで、</a:t>
            </a:r>
            <a:r>
              <a:rPr kumimoji="1" lang="ja-JP" altLang="en-US" sz="1100" dirty="0">
                <a:latin typeface="HG丸ｺﾞｼｯｸM-PRO" panose="020F0600000000000000" pitchFamily="50" charset="-128"/>
                <a:ea typeface="HG丸ｺﾞｼｯｸM-PRO" panose="020F0600000000000000" pitchFamily="50" charset="-128"/>
              </a:rPr>
              <a:t>材料さえあれば超簡単、「スパイス卵」をご紹介</a:t>
            </a:r>
            <a:r>
              <a:rPr kumimoji="1" lang="ja-JP" altLang="en-US" sz="1200" dirty="0">
                <a:latin typeface="HG丸ｺﾞｼｯｸM-PRO" panose="020F0600000000000000" pitchFamily="50" charset="-128"/>
                <a:ea typeface="HG丸ｺﾞｼｯｸM-PRO" panose="020F0600000000000000" pitchFamily="50" charset="-128"/>
              </a:rPr>
              <a:t>。</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　材料例</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卵、水、スパイス、　　　</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　　　砂糖、塩、顆粒だし</a:t>
            </a:r>
            <a:r>
              <a:rPr kumimoji="1" lang="ja-JP" altLang="en-US" sz="800" dirty="0">
                <a:latin typeface="HG丸ｺﾞｼｯｸM-PRO" panose="020F0600000000000000" pitchFamily="50" charset="-128"/>
                <a:ea typeface="HG丸ｺﾞｼｯｸM-PRO" panose="020F0600000000000000" pitchFamily="50" charset="-128"/>
              </a:rPr>
              <a:t>など</a:t>
            </a:r>
            <a:br>
              <a:rPr kumimoji="1" lang="en-US" altLang="ja-JP" sz="1100" dirty="0">
                <a:latin typeface="HG丸ｺﾞｼｯｸM-PRO" panose="020F0600000000000000" pitchFamily="50" charset="-128"/>
                <a:ea typeface="HG丸ｺﾞｼｯｸM-PRO" panose="020F0600000000000000" pitchFamily="50" charset="-128"/>
              </a:rPr>
            </a:br>
            <a:r>
              <a:rPr kumimoji="1" lang="ja-JP" altLang="en-US" sz="1100" dirty="0">
                <a:latin typeface="HG丸ｺﾞｼｯｸM-PRO" panose="020F0600000000000000" pitchFamily="50" charset="-128"/>
                <a:ea typeface="HG丸ｺﾞｼｯｸM-PRO" panose="020F0600000000000000" pitchFamily="50" charset="-128"/>
              </a:rPr>
              <a:t>　　</a:t>
            </a:r>
            <a:r>
              <a:rPr kumimoji="1" lang="ja-JP" altLang="en-US" sz="800" dirty="0">
                <a:latin typeface="HG丸ｺﾞｼｯｸM-PRO" panose="020F0600000000000000" pitchFamily="50" charset="-128"/>
                <a:ea typeface="HG丸ｺﾞｼｯｸM-PRO" panose="020F0600000000000000" pitchFamily="50" charset="-128"/>
              </a:rPr>
              <a:t>（適当にやっても何とかなります）</a:t>
            </a:r>
            <a:endParaRPr kumimoji="1" lang="en-US" altLang="ja-JP" sz="800" dirty="0">
              <a:latin typeface="HG丸ｺﾞｼｯｸM-PRO" panose="020F0600000000000000" pitchFamily="50" charset="-128"/>
              <a:ea typeface="HG丸ｺﾞｼｯｸM-PRO" panose="020F0600000000000000" pitchFamily="50" charset="-128"/>
            </a:endParaRPr>
          </a:p>
        </p:txBody>
      </p:sp>
      <p:pic>
        <p:nvPicPr>
          <p:cNvPr id="5" name="図 4" descr="ボウルの中に入っているスープ&#10;&#10;自動的に生成された説明">
            <a:extLst>
              <a:ext uri="{FF2B5EF4-FFF2-40B4-BE49-F238E27FC236}">
                <a16:creationId xmlns:a16="http://schemas.microsoft.com/office/drawing/2014/main" id="{C0195F4E-2D4B-447A-95E6-78A7015E89F4}"/>
              </a:ext>
            </a:extLst>
          </p:cNvPr>
          <p:cNvPicPr>
            <a:picLocks noChangeAspect="1"/>
          </p:cNvPicPr>
          <p:nvPr/>
        </p:nvPicPr>
        <p:blipFill>
          <a:blip r:embed="rId19"/>
          <a:stretch>
            <a:fillRect/>
          </a:stretch>
        </p:blipFill>
        <p:spPr>
          <a:xfrm>
            <a:off x="11577840" y="7616911"/>
            <a:ext cx="952798" cy="1122255"/>
          </a:xfrm>
          <a:prstGeom prst="rect">
            <a:avLst/>
          </a:prstGeom>
          <a:ln>
            <a:noFill/>
          </a:ln>
          <a:effectLst>
            <a:outerShdw blurRad="190500" algn="tl" rotWithShape="0">
              <a:srgbClr val="000000">
                <a:alpha val="70000"/>
              </a:srgbClr>
            </a:outerShdw>
          </a:effectLst>
        </p:spPr>
      </p:pic>
      <p:sp>
        <p:nvSpPr>
          <p:cNvPr id="9" name="テキスト ボックス 8">
            <a:extLst>
              <a:ext uri="{FF2B5EF4-FFF2-40B4-BE49-F238E27FC236}">
                <a16:creationId xmlns:a16="http://schemas.microsoft.com/office/drawing/2014/main" id="{C60A81BA-E761-4099-964A-17BB58679577}"/>
              </a:ext>
            </a:extLst>
          </p:cNvPr>
          <p:cNvSpPr txBox="1"/>
          <p:nvPr/>
        </p:nvSpPr>
        <p:spPr>
          <a:xfrm>
            <a:off x="11577840" y="7253345"/>
            <a:ext cx="3222326" cy="338554"/>
          </a:xfrm>
          <a:prstGeom prst="rect">
            <a:avLst/>
          </a:prstGeom>
          <a:noFill/>
        </p:spPr>
        <p:txBody>
          <a:bodyPr wrap="square" rtlCol="0">
            <a:spAutoFit/>
          </a:bodyPr>
          <a:lstStyle/>
          <a:p>
            <a:r>
              <a:rPr kumimoji="1" lang="ja-JP" altLang="en-US" sz="1600" dirty="0"/>
              <a:t>　</a:t>
            </a:r>
            <a:r>
              <a:rPr kumimoji="1" lang="ja-JP" altLang="en-US" sz="1600" dirty="0">
                <a:solidFill>
                  <a:srgbClr val="C00000"/>
                </a:solidFill>
                <a:latin typeface="HG丸ｺﾞｼｯｸM-PRO" panose="020F0600000000000000" pitchFamily="50" charset="-128"/>
                <a:ea typeface="HG丸ｺﾞｼｯｸM-PRO" panose="020F0600000000000000" pitchFamily="50" charset="-128"/>
              </a:rPr>
              <a:t>お手軽おつまみクッキング</a:t>
            </a:r>
          </a:p>
        </p:txBody>
      </p:sp>
      <p:sp>
        <p:nvSpPr>
          <p:cNvPr id="4" name="テキスト ボックス 3">
            <a:extLst>
              <a:ext uri="{FF2B5EF4-FFF2-40B4-BE49-F238E27FC236}">
                <a16:creationId xmlns:a16="http://schemas.microsoft.com/office/drawing/2014/main" id="{58666C6E-3445-4B83-9986-B881F0DCD592}"/>
              </a:ext>
            </a:extLst>
          </p:cNvPr>
          <p:cNvSpPr txBox="1"/>
          <p:nvPr/>
        </p:nvSpPr>
        <p:spPr>
          <a:xfrm>
            <a:off x="11405742" y="8752320"/>
            <a:ext cx="3155023" cy="1785104"/>
          </a:xfrm>
          <a:prstGeom prst="rect">
            <a:avLst/>
          </a:prstGeom>
          <a:noFill/>
        </p:spPr>
        <p:txBody>
          <a:bodyPr wrap="squar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以下、調理の一例です。</a:t>
            </a:r>
            <a:br>
              <a:rPr kumimoji="1" lang="en-US" altLang="ja-JP" sz="1100" dirty="0">
                <a:latin typeface="HG丸ｺﾞｼｯｸM-PRO" panose="020F0600000000000000" pitchFamily="50" charset="-128"/>
                <a:ea typeface="HG丸ｺﾞｼｯｸM-PRO" panose="020F0600000000000000" pitchFamily="50" charset="-128"/>
              </a:rPr>
            </a:br>
            <a:r>
              <a:rPr kumimoji="1" lang="ja-JP" altLang="en-US" sz="1100" dirty="0">
                <a:latin typeface="HG丸ｺﾞｼｯｸM-PRO" panose="020F0600000000000000" pitchFamily="50" charset="-128"/>
                <a:ea typeface="HG丸ｺﾞｼｯｸM-PRO" panose="020F0600000000000000" pitchFamily="50" charset="-128"/>
              </a:rPr>
              <a:t>①ゆで卵を作り、殻をむきます。</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②フライパンで、ローリエ１枚、鷹の爪１本、　　</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　クミン小さじ１、コリアンダー小さじ半分、　</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　黒コショウ少々、を弱火で炒ります。香りが</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　立ってきたら水１５０ｍｌ、塩小さじ半分、</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　砂糖小さじ１を入れ、沸いたら火を止めます。</a:t>
            </a:r>
            <a:br>
              <a:rPr kumimoji="1" lang="en-US" altLang="ja-JP" sz="1100" dirty="0">
                <a:latin typeface="HG丸ｺﾞｼｯｸM-PRO" panose="020F0600000000000000" pitchFamily="50" charset="-128"/>
                <a:ea typeface="HG丸ｺﾞｼｯｸM-PRO" panose="020F0600000000000000" pitchFamily="50" charset="-128"/>
              </a:rPr>
            </a:br>
            <a:r>
              <a:rPr kumimoji="1" lang="ja-JP" altLang="en-US" sz="1100" dirty="0">
                <a:latin typeface="HG丸ｺﾞｼｯｸM-PRO" panose="020F0600000000000000" pitchFamily="50" charset="-128"/>
                <a:ea typeface="HG丸ｺﾞｼｯｸM-PRO" panose="020F0600000000000000" pitchFamily="50" charset="-128"/>
              </a:rPr>
              <a:t>③適当な器に入れ、ゆで卵を漬け込みます。</a:t>
            </a:r>
            <a:br>
              <a:rPr kumimoji="1" lang="en-US" altLang="ja-JP" sz="1100" dirty="0">
                <a:latin typeface="HG丸ｺﾞｼｯｸM-PRO" panose="020F0600000000000000" pitchFamily="50" charset="-128"/>
                <a:ea typeface="HG丸ｺﾞｼｯｸM-PRO" panose="020F0600000000000000" pitchFamily="50" charset="-128"/>
              </a:rPr>
            </a:b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900" dirty="0">
                <a:latin typeface="HG丸ｺﾞｼｯｸM-PRO" panose="020F0600000000000000" pitchFamily="50" charset="-128"/>
                <a:ea typeface="HG丸ｺﾞｼｯｸM-PRO" panose="020F0600000000000000" pitchFamily="50" charset="-128"/>
              </a:rPr>
              <a:t>冷蔵庫で漬けておきます。早くて１時間くらいで</a:t>
            </a:r>
            <a:endParaRPr kumimoji="1" lang="en-US" altLang="ja-JP" sz="900" dirty="0">
              <a:latin typeface="HG丸ｺﾞｼｯｸM-PRO" panose="020F0600000000000000" pitchFamily="50" charset="-128"/>
              <a:ea typeface="HG丸ｺﾞｼｯｸM-PRO" panose="020F0600000000000000" pitchFamily="50" charset="-128"/>
            </a:endParaRPr>
          </a:p>
          <a:p>
            <a:r>
              <a:rPr kumimoji="1" lang="ja-JP" altLang="en-US" sz="900" dirty="0">
                <a:latin typeface="HG丸ｺﾞｼｯｸM-PRO" panose="020F0600000000000000" pitchFamily="50" charset="-128"/>
                <a:ea typeface="HG丸ｺﾞｼｯｸM-PRO" panose="020F0600000000000000" pitchFamily="50" charset="-128"/>
              </a:rPr>
              <a:t>　食べられます。</a:t>
            </a:r>
          </a:p>
        </p:txBody>
      </p:sp>
      <p:pic>
        <p:nvPicPr>
          <p:cNvPr id="12" name="図 11">
            <a:extLst>
              <a:ext uri="{FF2B5EF4-FFF2-40B4-BE49-F238E27FC236}">
                <a16:creationId xmlns:a16="http://schemas.microsoft.com/office/drawing/2014/main" id="{DC5BE752-7FA5-410D-9CD0-7FC33482E800}"/>
              </a:ext>
            </a:extLst>
          </p:cNvPr>
          <p:cNvPicPr>
            <a:picLocks noChangeAspect="1"/>
          </p:cNvPicPr>
          <p:nvPr/>
        </p:nvPicPr>
        <p:blipFill>
          <a:blip r:embed="rId20"/>
          <a:stretch>
            <a:fillRect/>
          </a:stretch>
        </p:blipFill>
        <p:spPr>
          <a:xfrm>
            <a:off x="8760011" y="234937"/>
            <a:ext cx="1078083" cy="1078083"/>
          </a:xfrm>
          <a:prstGeom prst="rect">
            <a:avLst/>
          </a:prstGeom>
        </p:spPr>
      </p:pic>
    </p:spTree>
    <p:extLst>
      <p:ext uri="{BB962C8B-B14F-4D97-AF65-F5344CB8AC3E}">
        <p14:creationId xmlns:p14="http://schemas.microsoft.com/office/powerpoint/2010/main" val="1902447788"/>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1564</Words>
  <Application>Microsoft Office PowerPoint</Application>
  <PresentationFormat>ユーザー設定</PresentationFormat>
  <Paragraphs>166</Paragraphs>
  <Slides>2</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BIZ UDP明朝 Medium</vt:lpstr>
      <vt:lpstr>HGPｺﾞｼｯｸE</vt:lpstr>
      <vt:lpstr>HGｺﾞｼｯｸM</vt:lpstr>
      <vt:lpstr>HG丸ｺﾞｼｯｸM-PRO</vt:lpstr>
      <vt:lpstr>ＭＳ Ｐゴシック</vt:lpstr>
      <vt:lpstr>ＭＳ ゴシック</vt:lpstr>
      <vt:lpstr>游ゴシック</vt:lpstr>
      <vt:lpstr>Arial</vt:lpstr>
      <vt:lpstr>Calibri</vt:lpstr>
      <vt:lpstr>Calibri Light</vt:lpstr>
      <vt:lpstr>Helvetica</vt:lpstr>
      <vt:lpstr>MV Boli</vt:lpstr>
      <vt:lpstr>Office Theme</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2014-07-29T12:02:45Z</dcterms:created>
  <dcterms:modified xsi:type="dcterms:W3CDTF">2020-07-06T00:58:22Z</dcterms:modified>
</cp:coreProperties>
</file>